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631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텅</a:t>
            </a:r>
            <a:r>
              <a:rPr dirty="0"/>
              <a:t> </a:t>
            </a:r>
            <a:r>
              <a:rPr dirty="0" err="1"/>
              <a:t>비게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황폐하게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땅바닥을</a:t>
            </a:r>
            <a:r>
              <a:rPr dirty="0"/>
              <a:t> </a:t>
            </a:r>
            <a:r>
              <a:rPr dirty="0" err="1"/>
              <a:t>쥐어</a:t>
            </a:r>
            <a:r>
              <a:rPr dirty="0"/>
              <a:t> </a:t>
            </a:r>
            <a:r>
              <a:rPr dirty="0" err="1"/>
              <a:t>틀으셔서</a:t>
            </a:r>
            <a:r>
              <a:rPr dirty="0"/>
              <a:t> </a:t>
            </a:r>
            <a:r>
              <a:rPr dirty="0" err="1"/>
              <a:t>주민들을</a:t>
            </a:r>
            <a:r>
              <a:rPr dirty="0"/>
              <a:t> </a:t>
            </a:r>
            <a:r>
              <a:rPr dirty="0" err="1"/>
              <a:t>흩으실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3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See, the LORD is going to lay waste the earth and devastate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ruin its face and scatter its inhabitants --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성읍은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남아있고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집집마다</a:t>
            </a:r>
            <a:r>
              <a:rPr dirty="0"/>
              <a:t>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잠겨</a:t>
            </a:r>
            <a:r>
              <a:rPr dirty="0"/>
              <a:t> </a:t>
            </a:r>
            <a:r>
              <a:rPr dirty="0" err="1"/>
              <a:t>오가는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ruined city lies desolate; the entrance to every house is barred.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거리에서는</a:t>
            </a:r>
            <a:r>
              <a:rPr dirty="0"/>
              <a:t> </a:t>
            </a: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달라고</a:t>
            </a:r>
            <a:r>
              <a:rPr dirty="0"/>
              <a:t> </a:t>
            </a:r>
            <a:r>
              <a:rPr dirty="0" err="1"/>
              <a:t>아우성이고</a:t>
            </a:r>
            <a:r>
              <a:rPr dirty="0"/>
              <a:t> </a:t>
            </a:r>
            <a:r>
              <a:rPr dirty="0" err="1"/>
              <a:t>저녁이</a:t>
            </a:r>
            <a:r>
              <a:rPr dirty="0"/>
              <a:t> </a:t>
            </a:r>
            <a:r>
              <a:rPr dirty="0" err="1"/>
              <a:t>되자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슬픔에</a:t>
            </a:r>
            <a:r>
              <a:rPr dirty="0"/>
              <a:t> </a:t>
            </a:r>
            <a:r>
              <a:rPr dirty="0" err="1"/>
              <a:t>잠기고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즐거움이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사라진다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279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streets they cry out for wine; all joy turns to gloom,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gaiety is banished from the earth.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성읍은 폐허가 된 채로 남아 있고 성문은 산산조각 나 버렸다.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city is left in ruins, its gate is battered to pieces.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063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일어나고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쳐서</a:t>
            </a:r>
            <a:r>
              <a:rPr dirty="0"/>
              <a:t> </a:t>
            </a:r>
            <a:r>
              <a:rPr dirty="0" err="1"/>
              <a:t>수확할</a:t>
            </a:r>
            <a:r>
              <a:rPr dirty="0"/>
              <a:t> </a:t>
            </a:r>
            <a:r>
              <a:rPr dirty="0" err="1"/>
              <a:t>때처럼</a:t>
            </a:r>
            <a:r>
              <a:rPr dirty="0"/>
              <a:t>, </a:t>
            </a:r>
            <a:r>
              <a:rPr dirty="0" err="1"/>
              <a:t>포도를</a:t>
            </a:r>
            <a:r>
              <a:rPr dirty="0"/>
              <a:t> </a:t>
            </a:r>
            <a:r>
              <a:rPr dirty="0" err="1"/>
              <a:t>딴</a:t>
            </a:r>
            <a:r>
              <a:rPr dirty="0"/>
              <a:t> </a:t>
            </a:r>
            <a:r>
              <a:rPr dirty="0" err="1"/>
              <a:t>뒤에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열매를</a:t>
            </a:r>
            <a:r>
              <a:rPr dirty="0"/>
              <a:t> </a:t>
            </a:r>
            <a:r>
              <a:rPr dirty="0" err="1"/>
              <a:t>주울</a:t>
            </a:r>
            <a:r>
              <a:rPr dirty="0"/>
              <a:t> </a:t>
            </a:r>
            <a:r>
              <a:rPr dirty="0" err="1"/>
              <a:t>때처럼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13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will it be on the earth and among the nations,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when an olive tree is beaten,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as when gleanings are left after the grape harvest.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270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높이고</a:t>
            </a:r>
            <a:r>
              <a:rPr dirty="0"/>
              <a:t>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외칠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서쪽에서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크심을</a:t>
            </a:r>
            <a:r>
              <a:rPr dirty="0"/>
              <a:t> </a:t>
            </a:r>
            <a:r>
              <a:rPr dirty="0" err="1"/>
              <a:t>외치는구나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605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raise their voices, they shout for joy;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west they acclaim the LORD's majesty.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90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동쪽에서도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돌리라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바다의</a:t>
            </a:r>
            <a:r>
              <a:rPr dirty="0"/>
              <a:t> </a:t>
            </a:r>
            <a:r>
              <a:rPr dirty="0" err="1"/>
              <a:t>섬들에서도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높이라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32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in the east give glory to the LORD;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exalt the name of the LORD, the God of Israel, in the islands of the sea.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849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땅</a:t>
            </a:r>
            <a:r>
              <a:rPr dirty="0"/>
              <a:t> </a:t>
            </a:r>
            <a:r>
              <a:rPr dirty="0" err="1"/>
              <a:t>끝에서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들린다</a:t>
            </a:r>
            <a:r>
              <a:rPr dirty="0"/>
              <a:t>. “</a:t>
            </a: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돌리세</a:t>
            </a:r>
            <a:r>
              <a:rPr dirty="0"/>
              <a:t>!”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끝장났다</a:t>
            </a:r>
            <a:r>
              <a:rPr dirty="0"/>
              <a:t>!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끝장났다</a:t>
            </a:r>
            <a:r>
              <a:rPr dirty="0"/>
              <a:t>!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닥치다니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배신자들이</a:t>
            </a:r>
            <a:r>
              <a:rPr dirty="0"/>
              <a:t> </a:t>
            </a:r>
            <a:r>
              <a:rPr dirty="0" err="1"/>
              <a:t>끝내</a:t>
            </a:r>
            <a:r>
              <a:rPr dirty="0"/>
              <a:t> </a:t>
            </a:r>
            <a:r>
              <a:rPr dirty="0" err="1"/>
              <a:t>배신을</a:t>
            </a:r>
            <a:r>
              <a:rPr dirty="0"/>
              <a:t> </a:t>
            </a:r>
            <a:r>
              <a:rPr dirty="0" err="1"/>
              <a:t>했구나</a:t>
            </a:r>
            <a:r>
              <a:rPr dirty="0"/>
              <a:t>! </a:t>
            </a:r>
            <a:r>
              <a:rPr dirty="0" err="1"/>
              <a:t>반역자들이</a:t>
            </a:r>
            <a:r>
              <a:rPr dirty="0"/>
              <a:t> </a:t>
            </a:r>
            <a:r>
              <a:rPr dirty="0" err="1"/>
              <a:t>딴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먹었구나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277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ends of the earth we hear singing: "Glory to the Righteous One."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said, "I waste away, I waste away! Woe to me! The treacherous betray</a:t>
            </a:r>
            <a:r>
              <a:rPr lang="en-US" altLang="ko-KR" dirty="0"/>
              <a:t>!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treachery the treacherous betray!"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두려운 일과 함정과 올가미가 너를 기다리고 있다, 땅에 사는 사람들아.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Terror and pit and snare await you, O people of the earth.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5636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무서운</a:t>
            </a:r>
            <a:r>
              <a:rPr dirty="0"/>
              <a:t> </a:t>
            </a:r>
            <a:r>
              <a:rPr dirty="0" err="1"/>
              <a:t>비명에</a:t>
            </a:r>
            <a:r>
              <a:rPr dirty="0"/>
              <a:t> </a:t>
            </a:r>
            <a:r>
              <a:rPr dirty="0" err="1"/>
              <a:t>놀라</a:t>
            </a:r>
            <a:r>
              <a:rPr dirty="0"/>
              <a:t> </a:t>
            </a:r>
            <a:r>
              <a:rPr dirty="0" err="1"/>
              <a:t>도망치는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함정에</a:t>
            </a:r>
            <a:r>
              <a:rPr dirty="0"/>
              <a:t> </a:t>
            </a:r>
            <a:r>
              <a:rPr dirty="0" err="1"/>
              <a:t>빠지고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함정에서</a:t>
            </a:r>
            <a:r>
              <a:rPr dirty="0"/>
              <a:t> </a:t>
            </a:r>
            <a:r>
              <a:rPr dirty="0" err="1"/>
              <a:t>기어</a:t>
            </a:r>
            <a:r>
              <a:rPr dirty="0"/>
              <a:t> </a:t>
            </a:r>
            <a:r>
              <a:rPr dirty="0" err="1"/>
              <a:t>올라오는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덫에</a:t>
            </a:r>
            <a:r>
              <a:rPr dirty="0"/>
              <a:t> </a:t>
            </a:r>
            <a:r>
              <a:rPr dirty="0" err="1"/>
              <a:t>걸릴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하늘에서</a:t>
            </a:r>
            <a:r>
              <a:rPr dirty="0"/>
              <a:t> </a:t>
            </a:r>
            <a:r>
              <a:rPr dirty="0" err="1"/>
              <a:t>수문이</a:t>
            </a:r>
            <a:r>
              <a:rPr dirty="0"/>
              <a:t> </a:t>
            </a:r>
            <a:r>
              <a:rPr dirty="0" err="1"/>
              <a:t>열리고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기반이</a:t>
            </a:r>
            <a:r>
              <a:rPr dirty="0"/>
              <a:t> </a:t>
            </a:r>
            <a:r>
              <a:rPr dirty="0" err="1"/>
              <a:t>흔들릴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2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flees at the sound of terror will fall into a pit;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climbs out of the pit will be caught in a snare.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floodgates of the heavens are opened, the foundations of the earth shake.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땅이 산산조각 나고 땅이 쩍쩍 갈라지고 땅이 마구 흔들린다.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24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is broken up, the earth is split asunder,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is thoroughly shaken.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468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백성이나</a:t>
            </a:r>
            <a:r>
              <a:rPr dirty="0"/>
              <a:t> </a:t>
            </a:r>
            <a:r>
              <a:rPr dirty="0" err="1"/>
              <a:t>제사장이나</a:t>
            </a:r>
            <a:r>
              <a:rPr dirty="0"/>
              <a:t> </a:t>
            </a:r>
            <a:r>
              <a:rPr dirty="0" err="1"/>
              <a:t>종이나</a:t>
            </a:r>
            <a:r>
              <a:rPr dirty="0"/>
              <a:t> </a:t>
            </a:r>
            <a:r>
              <a:rPr dirty="0" err="1"/>
              <a:t>주인이나</a:t>
            </a:r>
            <a:r>
              <a:rPr dirty="0"/>
              <a:t> </a:t>
            </a:r>
            <a:r>
              <a:rPr dirty="0" err="1"/>
              <a:t>하녀나</a:t>
            </a:r>
            <a:r>
              <a:rPr dirty="0"/>
              <a:t> </a:t>
            </a:r>
            <a:r>
              <a:rPr dirty="0" err="1"/>
              <a:t>여주인이나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파는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빌려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사람이나</a:t>
            </a:r>
            <a:r>
              <a:rPr dirty="0"/>
              <a:t> </a:t>
            </a:r>
            <a:r>
              <a:rPr dirty="0" err="1"/>
              <a:t>빌리는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채권자나</a:t>
            </a:r>
            <a:r>
              <a:rPr dirty="0"/>
              <a:t> </a:t>
            </a:r>
            <a:r>
              <a:rPr dirty="0" err="1"/>
              <a:t>채무자나</a:t>
            </a:r>
            <a:r>
              <a:rPr dirty="0"/>
              <a:t> </a:t>
            </a:r>
            <a:r>
              <a:rPr dirty="0" err="1"/>
              <a:t>똑같이</a:t>
            </a:r>
            <a:r>
              <a:rPr dirty="0"/>
              <a:t> </a:t>
            </a:r>
            <a:r>
              <a:rPr dirty="0" err="1"/>
              <a:t>흩으실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003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the same for priest as for people, for master as for servant,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mistress as for maid, for seller as for buyer, for borrower as for lender,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debtor as for creditor.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술에</a:t>
            </a:r>
            <a:r>
              <a:rPr dirty="0"/>
              <a:t> </a:t>
            </a:r>
            <a:r>
              <a:rPr dirty="0" err="1"/>
              <a:t>취한</a:t>
            </a:r>
            <a:r>
              <a:rPr dirty="0"/>
              <a:t> </a:t>
            </a:r>
            <a:r>
              <a:rPr dirty="0" err="1"/>
              <a:t>사람처럼</a:t>
            </a:r>
            <a:r>
              <a:rPr dirty="0"/>
              <a:t> </a:t>
            </a:r>
            <a:r>
              <a:rPr dirty="0" err="1"/>
              <a:t>휘청거리고</a:t>
            </a:r>
            <a:r>
              <a:rPr dirty="0"/>
              <a:t> </a:t>
            </a:r>
            <a:r>
              <a:rPr dirty="0" err="1"/>
              <a:t>오두막처럼</a:t>
            </a:r>
            <a:r>
              <a:rPr dirty="0"/>
              <a:t> </a:t>
            </a:r>
            <a:r>
              <a:rPr dirty="0" err="1"/>
              <a:t>이리저리</a:t>
            </a:r>
            <a:r>
              <a:rPr dirty="0"/>
              <a:t> </a:t>
            </a:r>
            <a:r>
              <a:rPr dirty="0" err="1"/>
              <a:t>흔들린다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너무나</a:t>
            </a:r>
            <a:r>
              <a:rPr dirty="0"/>
              <a:t> </a:t>
            </a:r>
            <a:r>
              <a:rPr dirty="0" err="1"/>
              <a:t>무거운</a:t>
            </a:r>
            <a:r>
              <a:rPr dirty="0"/>
              <a:t> </a:t>
            </a:r>
            <a:r>
              <a:rPr dirty="0" err="1"/>
              <a:t>나머지</a:t>
            </a:r>
            <a:r>
              <a:rPr dirty="0"/>
              <a:t> </a:t>
            </a:r>
            <a:r>
              <a:rPr dirty="0" err="1"/>
              <a:t>쓰러져서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일어나지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478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reels like a drunkard, it sways like a hut in the wind;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heavy upon it is the guilt of its rebellion that it falls -- never to rise again.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권세들과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왕들을</a:t>
            </a:r>
            <a:r>
              <a:rPr dirty="0"/>
              <a:t> </a:t>
            </a:r>
            <a:r>
              <a:rPr dirty="0" err="1"/>
              <a:t>벌하실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858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LORD will punish the powers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heavens above and the kings on the earth below.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1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죄수들처럼</a:t>
            </a:r>
            <a:r>
              <a:rPr dirty="0"/>
              <a:t> </a:t>
            </a:r>
            <a:r>
              <a:rPr dirty="0" err="1"/>
              <a:t>지하</a:t>
            </a:r>
            <a:r>
              <a:rPr dirty="0"/>
              <a:t> </a:t>
            </a:r>
            <a:r>
              <a:rPr dirty="0" err="1"/>
              <a:t>감옥에</a:t>
            </a:r>
            <a:r>
              <a:rPr dirty="0"/>
              <a:t> </a:t>
            </a:r>
            <a:r>
              <a:rPr dirty="0" err="1"/>
              <a:t>갇혀</a:t>
            </a:r>
            <a:r>
              <a:rPr dirty="0"/>
              <a:t> </a:t>
            </a:r>
            <a:r>
              <a:rPr dirty="0" err="1"/>
              <a:t>있다가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오랜</a:t>
            </a:r>
            <a:r>
              <a:rPr dirty="0"/>
              <a:t> </a:t>
            </a:r>
            <a:r>
              <a:rPr dirty="0" err="1"/>
              <a:t>세월이</a:t>
            </a:r>
            <a:r>
              <a:rPr dirty="0"/>
              <a:t> </a:t>
            </a:r>
            <a:r>
              <a:rPr dirty="0" err="1"/>
              <a:t>지난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형벌을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49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herded together like prisoners bound in a dungeon;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be shut up in prison and be punished after many days.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04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시온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장로들에게</a:t>
            </a:r>
            <a:r>
              <a:rPr dirty="0"/>
              <a:t> </a:t>
            </a:r>
            <a:r>
              <a:rPr dirty="0" err="1"/>
              <a:t>나타내실</a:t>
            </a:r>
            <a:r>
              <a:rPr dirty="0"/>
              <a:t> </a:t>
            </a:r>
            <a:r>
              <a:rPr dirty="0" err="1"/>
              <a:t>것이니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달이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들지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해가</a:t>
            </a:r>
            <a:r>
              <a:rPr dirty="0"/>
              <a:t> </a:t>
            </a:r>
            <a:r>
              <a:rPr dirty="0" err="1"/>
              <a:t>부끄러워할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10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moon will be abashed, the sun ashamed;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LORD Almighty will reign on Mount Zion and in </a:t>
            </a:r>
            <a:r>
              <a:t>Jerusalem,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</a:t>
            </a:r>
            <a:r>
              <a:rPr dirty="0"/>
              <a:t>before its elders, gloriously.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땅이란</a:t>
            </a:r>
            <a:r>
              <a:rPr dirty="0"/>
              <a:t> </a:t>
            </a: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텅</a:t>
            </a:r>
            <a:r>
              <a:rPr dirty="0"/>
              <a:t> </a:t>
            </a:r>
            <a:r>
              <a:rPr dirty="0" err="1"/>
              <a:t>비고</a:t>
            </a:r>
            <a:r>
              <a:rPr dirty="0"/>
              <a:t> </a:t>
            </a:r>
            <a:r>
              <a:rPr dirty="0" err="1"/>
              <a:t>모조리</a:t>
            </a:r>
            <a:r>
              <a:rPr dirty="0"/>
              <a:t> </a:t>
            </a:r>
            <a:r>
              <a:rPr dirty="0" err="1"/>
              <a:t>약탈을</a:t>
            </a:r>
            <a:r>
              <a:rPr dirty="0"/>
              <a:t> </a:t>
            </a:r>
            <a:r>
              <a:rPr dirty="0" err="1"/>
              <a:t>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그렇다</a:t>
            </a:r>
            <a:r>
              <a:rPr dirty="0"/>
              <a:t>.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50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will be completely laid waste and totally plundered.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has spoken this word.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마르고</a:t>
            </a:r>
            <a:r>
              <a:rPr dirty="0"/>
              <a:t>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 </a:t>
            </a:r>
            <a:r>
              <a:rPr dirty="0" err="1"/>
              <a:t>세상은</a:t>
            </a:r>
            <a:r>
              <a:rPr dirty="0"/>
              <a:t> </a:t>
            </a:r>
            <a:r>
              <a:rPr dirty="0" err="1"/>
              <a:t>쇠약해지고</a:t>
            </a:r>
            <a:r>
              <a:rPr dirty="0"/>
              <a:t> </a:t>
            </a:r>
            <a:r>
              <a:rPr dirty="0" err="1"/>
              <a:t>시들어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지위가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쇠약해져</a:t>
            </a:r>
            <a:r>
              <a:rPr dirty="0"/>
              <a:t> </a:t>
            </a:r>
            <a:r>
              <a:rPr dirty="0" err="1"/>
              <a:t>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84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dries up and withers, the world languishes and withers,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exalted of the earth languish.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155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땅은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살면서</a:t>
            </a:r>
            <a:r>
              <a:rPr dirty="0"/>
              <a:t> </a:t>
            </a:r>
            <a:r>
              <a:rPr dirty="0" err="1"/>
              <a:t>더럽혀졌다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율법을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어겨서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깨뜨렸기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8392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earth is defiled by its people; they have disobeyed the laws,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violated the statutes and broken the everlasting covenant.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저주가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삼켰고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형벌을</a:t>
            </a:r>
            <a:r>
              <a:rPr dirty="0"/>
              <a:t> </a:t>
            </a:r>
            <a:r>
              <a:rPr dirty="0" err="1"/>
              <a:t>받아야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타서</a:t>
            </a:r>
            <a:r>
              <a:rPr dirty="0"/>
              <a:t> </a:t>
            </a:r>
            <a:r>
              <a:rPr dirty="0" err="1"/>
              <a:t>살아남은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조금밖에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55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a curse consumes the earth; its people must bear their guilt.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earth's inhabitants are burned up, and very few are left.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새</a:t>
            </a:r>
            <a:r>
              <a:rPr dirty="0"/>
              <a:t> </a:t>
            </a:r>
            <a:r>
              <a:rPr dirty="0" err="1"/>
              <a:t>포도주는</a:t>
            </a:r>
            <a:r>
              <a:rPr dirty="0"/>
              <a:t> </a:t>
            </a:r>
            <a:r>
              <a:rPr dirty="0" err="1"/>
              <a:t>마르고</a:t>
            </a:r>
            <a:r>
              <a:rPr dirty="0"/>
              <a:t> </a:t>
            </a:r>
            <a:r>
              <a:rPr dirty="0" err="1"/>
              <a:t>포도나무는</a:t>
            </a:r>
            <a:r>
              <a:rPr dirty="0"/>
              <a:t> </a:t>
            </a:r>
            <a:r>
              <a:rPr dirty="0" err="1"/>
              <a:t>시든다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즐거워하던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앓는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68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new wine dries up and the vine withers;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merrymakers groan.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946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탬버린의</a:t>
            </a:r>
            <a:r>
              <a:rPr dirty="0"/>
              <a:t> </a:t>
            </a:r>
            <a:r>
              <a:rPr dirty="0" err="1"/>
              <a:t>흥겨운</a:t>
            </a:r>
            <a:r>
              <a:rPr dirty="0"/>
              <a:t> </a:t>
            </a:r>
            <a:r>
              <a:rPr dirty="0" err="1"/>
              <a:t>기분이</a:t>
            </a:r>
            <a:r>
              <a:rPr dirty="0"/>
              <a:t> </a:t>
            </a:r>
            <a:r>
              <a:rPr dirty="0" err="1"/>
              <a:t>가라앉고</a:t>
            </a:r>
            <a:r>
              <a:rPr dirty="0"/>
              <a:t> </a:t>
            </a:r>
            <a:r>
              <a:rPr dirty="0" err="1"/>
              <a:t>흥청거리는</a:t>
            </a:r>
            <a:r>
              <a:rPr dirty="0"/>
              <a:t> </a:t>
            </a:r>
            <a:r>
              <a:rPr dirty="0" err="1"/>
              <a:t>소리가</a:t>
            </a:r>
            <a:r>
              <a:rPr dirty="0"/>
              <a:t> </a:t>
            </a:r>
            <a:r>
              <a:rPr dirty="0" err="1"/>
              <a:t>멈추었으며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즐거운</a:t>
            </a:r>
            <a:r>
              <a:rPr dirty="0"/>
              <a:t> </a:t>
            </a:r>
            <a:r>
              <a:rPr dirty="0" err="1"/>
              <a:t>하프</a:t>
            </a:r>
            <a:r>
              <a:rPr dirty="0"/>
              <a:t> </a:t>
            </a:r>
            <a:r>
              <a:rPr dirty="0" err="1"/>
              <a:t>소리도</a:t>
            </a:r>
            <a:r>
              <a:rPr dirty="0"/>
              <a:t> </a:t>
            </a:r>
            <a:r>
              <a:rPr dirty="0" err="1"/>
              <a:t>잠잠하다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8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gaiety of the tambourines is stilled,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noise of the revelers has stopped, the joyful harp is silent.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24장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포도주를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노래가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독한</a:t>
            </a:r>
            <a:r>
              <a:rPr dirty="0"/>
              <a:t> </a:t>
            </a:r>
            <a:r>
              <a:rPr dirty="0" err="1"/>
              <a:t>술도</a:t>
            </a:r>
            <a:r>
              <a:rPr dirty="0"/>
              <a:t> </a:t>
            </a:r>
            <a:r>
              <a:rPr dirty="0" err="1"/>
              <a:t>마시는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쓰기만</a:t>
            </a:r>
            <a:r>
              <a:rPr dirty="0"/>
              <a:t> </a:t>
            </a:r>
            <a:r>
              <a:rPr dirty="0" err="1"/>
              <a:t>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0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longer do they drink wine with a song;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beer is bitter to its drinkers.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1125</Words>
  <Application>Microsoft Macintosh PowerPoint</Application>
  <PresentationFormat>와이드스크린</PresentationFormat>
  <Paragraphs>119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2022-09-03T07:30:16Z</dcterms:modified>
</cp:coreProperties>
</file>