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오래전에</a:t>
            </a:r>
            <a:r>
              <a:rPr dirty="0"/>
              <a:t> </a:t>
            </a:r>
            <a:r>
              <a:rPr dirty="0" err="1"/>
              <a:t>계획하신</a:t>
            </a:r>
            <a:r>
              <a:rPr dirty="0"/>
              <a:t> </a:t>
            </a:r>
            <a:r>
              <a:rPr dirty="0" err="1"/>
              <a:t>놀라운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</a:t>
            </a:r>
            <a:r>
              <a:rPr dirty="0" err="1"/>
              <a:t>변치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신실하게</a:t>
            </a:r>
            <a:r>
              <a:rPr dirty="0"/>
              <a:t> </a:t>
            </a:r>
            <a:r>
              <a:rPr dirty="0" err="1"/>
              <a:t>이루셨으니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높이고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찬양합니다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967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you are my God; I will exalt you and praise your name,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perfect faithfulness you have done marvelous things,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things planned long ago.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산에</a:t>
            </a:r>
            <a:r>
              <a:rPr dirty="0"/>
              <a:t> </a:t>
            </a:r>
            <a:r>
              <a:rPr dirty="0" err="1"/>
              <a:t>머물겠지만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모압은</a:t>
            </a:r>
            <a:r>
              <a:rPr dirty="0"/>
              <a:t> </a:t>
            </a:r>
            <a:r>
              <a:rPr dirty="0" err="1"/>
              <a:t>지푸라기가</a:t>
            </a:r>
            <a:r>
              <a:rPr dirty="0"/>
              <a:t> </a:t>
            </a:r>
            <a:r>
              <a:rPr dirty="0" err="1"/>
              <a:t>거름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짓밟히듯</a:t>
            </a:r>
            <a:r>
              <a:rPr lang="ko-KR" altLang="en-US"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아래에서</a:t>
            </a:r>
            <a:r>
              <a:rPr dirty="0"/>
              <a:t> </a:t>
            </a:r>
            <a:r>
              <a:rPr dirty="0" err="1"/>
              <a:t>짓밟힐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275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hand of the LORD will rest on this mountain;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Moab will be trampled under him as straw is trampled down in the manure.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헤엄치는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뻗어</a:t>
            </a:r>
            <a:r>
              <a:rPr dirty="0"/>
              <a:t> </a:t>
            </a:r>
            <a:r>
              <a:rPr dirty="0" err="1"/>
              <a:t>헤엄치듯이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양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뻗겠지만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능숙하게</a:t>
            </a:r>
            <a:r>
              <a:rPr dirty="0"/>
              <a:t> </a:t>
            </a:r>
            <a:r>
              <a:rPr dirty="0" err="1"/>
              <a:t>휘젓는</a:t>
            </a:r>
            <a:r>
              <a:rPr lang="ko-KR" altLang="en-US"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내리누르시고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교만함을</a:t>
            </a:r>
            <a:r>
              <a:rPr dirty="0"/>
              <a:t> </a:t>
            </a:r>
            <a:r>
              <a:rPr dirty="0" err="1"/>
              <a:t>꺾으실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030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spread out their hands in it,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swimmer spreads out his hands to swim.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will bring down their pride despite the cleverness of their hands.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그분이 높고 단단한 네 성벽을 부서뜨려 땅바닥까지 낮추실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61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bring down your high fortified walls and lay them </a:t>
            </a:r>
            <a:r>
              <a:t>low;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</a:t>
            </a:r>
            <a:r>
              <a:rPr dirty="0"/>
              <a:t>will bring them down to the ground, to the very dust.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8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성읍을</a:t>
            </a:r>
            <a:r>
              <a:rPr dirty="0"/>
              <a:t> </a:t>
            </a:r>
            <a:r>
              <a:rPr dirty="0" err="1"/>
              <a:t>돌무더기로</a:t>
            </a:r>
            <a:r>
              <a:rPr dirty="0"/>
              <a:t> </a:t>
            </a:r>
            <a:r>
              <a:rPr dirty="0" err="1"/>
              <a:t>만드셨고</a:t>
            </a:r>
            <a:r>
              <a:rPr dirty="0"/>
              <a:t> </a:t>
            </a:r>
            <a:r>
              <a:rPr dirty="0" err="1"/>
              <a:t>튼튼한</a:t>
            </a:r>
            <a:r>
              <a:rPr dirty="0"/>
              <a:t> </a:t>
            </a:r>
            <a:r>
              <a:rPr dirty="0" err="1"/>
              <a:t>성곽을</a:t>
            </a:r>
            <a:r>
              <a:rPr dirty="0"/>
              <a:t> </a:t>
            </a:r>
            <a:r>
              <a:rPr dirty="0" err="1"/>
              <a:t>폐허로</a:t>
            </a:r>
            <a:r>
              <a:rPr dirty="0"/>
              <a:t> </a:t>
            </a:r>
            <a:r>
              <a:rPr dirty="0" err="1"/>
              <a:t>만드셨으며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요새는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성읍이라고도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없게</a:t>
            </a:r>
            <a:r>
              <a:rPr dirty="0"/>
              <a:t> </a:t>
            </a:r>
            <a:r>
              <a:rPr dirty="0" err="1"/>
              <a:t>만드셨으니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재건될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24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made the city a heap of rubble, the fortified town a ruin,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foreigners' stronghold a city no more; it will never be rebuilt.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민족이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포악한</a:t>
            </a:r>
            <a:r>
              <a:rPr dirty="0"/>
              <a:t> </a:t>
            </a:r>
            <a:r>
              <a:rPr dirty="0" err="1"/>
              <a:t>민족들의</a:t>
            </a:r>
            <a:r>
              <a:rPr dirty="0"/>
              <a:t> </a:t>
            </a:r>
            <a:r>
              <a:rPr dirty="0" err="1"/>
              <a:t>성읍이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두려워할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54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strong peoples will honor you;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cities of ruthless nations will revere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약한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요새가</a:t>
            </a:r>
            <a:r>
              <a:rPr dirty="0"/>
              <a:t> </a:t>
            </a:r>
            <a:r>
              <a:rPr dirty="0" err="1"/>
              <a:t>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고생하는</a:t>
            </a:r>
            <a:r>
              <a:rPr dirty="0"/>
              <a:t> </a:t>
            </a:r>
            <a:r>
              <a:rPr dirty="0" err="1"/>
              <a:t>빈민들에게</a:t>
            </a:r>
            <a:r>
              <a:rPr dirty="0"/>
              <a:t> </a:t>
            </a:r>
            <a:r>
              <a:rPr dirty="0" err="1"/>
              <a:t>요새가</a:t>
            </a:r>
            <a:r>
              <a:rPr dirty="0"/>
              <a:t> </a:t>
            </a:r>
            <a:r>
              <a:rPr dirty="0" err="1"/>
              <a:t>되시고</a:t>
            </a:r>
            <a:r>
              <a:rPr dirty="0"/>
              <a:t> </a:t>
            </a:r>
            <a:r>
              <a:rPr dirty="0" err="1"/>
              <a:t>폭풍우를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피난처가</a:t>
            </a:r>
            <a:r>
              <a:rPr dirty="0"/>
              <a:t> </a:t>
            </a:r>
            <a:r>
              <a:rPr dirty="0" err="1"/>
              <a:t>되시며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폭염을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</a:t>
            </a:r>
            <a:r>
              <a:rPr dirty="0" err="1"/>
              <a:t>그늘이</a:t>
            </a:r>
            <a:r>
              <a:rPr dirty="0"/>
              <a:t> </a:t>
            </a:r>
            <a:r>
              <a:rPr dirty="0" err="1"/>
              <a:t>되십니다</a:t>
            </a:r>
            <a:r>
              <a:rPr dirty="0"/>
              <a:t>. </a:t>
            </a:r>
            <a:r>
              <a:rPr dirty="0" err="1"/>
              <a:t>포악한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숨소리는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쳐</a:t>
            </a:r>
            <a:r>
              <a:rPr dirty="0"/>
              <a:t> </a:t>
            </a:r>
            <a:r>
              <a:rPr dirty="0" err="1"/>
              <a:t>대는</a:t>
            </a:r>
            <a:r>
              <a:rPr dirty="0"/>
              <a:t> </a:t>
            </a:r>
            <a:r>
              <a:rPr dirty="0" err="1"/>
              <a:t>폭풍우와</a:t>
            </a:r>
            <a:r>
              <a:rPr dirty="0"/>
              <a:t> </a:t>
            </a:r>
            <a:r>
              <a:rPr dirty="0" err="1"/>
              <a:t>같고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53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been a refuge for the poor, a refuge for the needy in his distress,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shelter from the storm and a shade from the heat.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breath of the ruthless is like a storm driving against a wall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광야의</a:t>
            </a:r>
            <a:r>
              <a:rPr dirty="0"/>
              <a:t> </a:t>
            </a:r>
            <a:r>
              <a:rPr dirty="0" err="1"/>
              <a:t>뙤약볕과</a:t>
            </a:r>
            <a:r>
              <a:rPr dirty="0"/>
              <a:t> </a:t>
            </a:r>
            <a:r>
              <a:rPr dirty="0" err="1"/>
              <a:t>같습니다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소동을</a:t>
            </a:r>
            <a:r>
              <a:rPr dirty="0"/>
              <a:t> </a:t>
            </a:r>
            <a:r>
              <a:rPr dirty="0" err="1"/>
              <a:t>잠재우셨습니다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따가운</a:t>
            </a:r>
            <a:r>
              <a:rPr dirty="0"/>
              <a:t> </a:t>
            </a:r>
            <a:r>
              <a:rPr dirty="0" err="1"/>
              <a:t>빛이</a:t>
            </a:r>
            <a:r>
              <a:rPr dirty="0"/>
              <a:t> </a:t>
            </a:r>
            <a:r>
              <a:rPr dirty="0" err="1"/>
              <a:t>구름</a:t>
            </a:r>
            <a:r>
              <a:rPr dirty="0"/>
              <a:t> </a:t>
            </a:r>
            <a:r>
              <a:rPr dirty="0" err="1"/>
              <a:t>그늘에</a:t>
            </a:r>
            <a:r>
              <a:rPr dirty="0"/>
              <a:t> </a:t>
            </a:r>
            <a:r>
              <a:rPr dirty="0" err="1"/>
              <a:t>가려</a:t>
            </a:r>
            <a:r>
              <a:rPr dirty="0"/>
              <a:t> </a:t>
            </a:r>
            <a:r>
              <a:rPr dirty="0" err="1"/>
              <a:t>힘을</a:t>
            </a:r>
            <a:r>
              <a:rPr dirty="0"/>
              <a:t> </a:t>
            </a:r>
            <a:r>
              <a:rPr dirty="0" err="1"/>
              <a:t>잃듯이</a:t>
            </a:r>
            <a:r>
              <a:rPr dirty="0"/>
              <a:t> </a:t>
            </a:r>
            <a:r>
              <a:rPr dirty="0" err="1"/>
              <a:t>포악한</a:t>
            </a:r>
            <a:r>
              <a:rPr dirty="0"/>
              <a:t> </a:t>
            </a:r>
            <a:r>
              <a:rPr dirty="0" err="1"/>
              <a:t>자들의</a:t>
            </a:r>
            <a:r>
              <a:rPr dirty="0"/>
              <a:t> </a:t>
            </a:r>
            <a:r>
              <a:rPr dirty="0" err="1"/>
              <a:t>노래가</a:t>
            </a:r>
            <a:r>
              <a:rPr dirty="0"/>
              <a:t> </a:t>
            </a:r>
            <a:r>
              <a:rPr dirty="0" err="1"/>
              <a:t>사라졌습니다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77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like the heat of the desert. You silence the uproar of foreigners;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heat is reduced by the shadow of a cloud, so the song of the ruthless is stilled.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음식으로</a:t>
            </a:r>
            <a:r>
              <a:rPr dirty="0"/>
              <a:t> </a:t>
            </a:r>
            <a:r>
              <a:rPr dirty="0" err="1"/>
              <a:t>잔치를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고기와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내주실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26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this mountain the LORD Almighty will prepare a feast of rich food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all peoples, a banquet of aged wine </a:t>
            </a:r>
            <a:r>
              <a:rPr lang="en-US" altLang="ko-KR" dirty="0"/>
              <a:t>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best of meats and the finest of wines.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수의를</a:t>
            </a:r>
            <a:r>
              <a:rPr dirty="0"/>
              <a:t> </a:t>
            </a:r>
            <a:r>
              <a:rPr dirty="0" err="1"/>
              <a:t>걷어</a:t>
            </a:r>
            <a:r>
              <a:rPr dirty="0"/>
              <a:t> </a:t>
            </a:r>
            <a:r>
              <a:rPr dirty="0" err="1"/>
              <a:t>버리시고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나라를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수의를</a:t>
            </a:r>
            <a:r>
              <a:rPr dirty="0"/>
              <a:t> </a:t>
            </a:r>
            <a:r>
              <a:rPr dirty="0" err="1"/>
              <a:t>치워</a:t>
            </a:r>
            <a:r>
              <a:rPr dirty="0"/>
              <a:t> </a:t>
            </a:r>
            <a:r>
              <a:rPr dirty="0" err="1"/>
              <a:t>버리실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72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this mountain he will destroy the shroud that enfolds all peoples,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sheet that covers all nations;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삼키실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얼굴에서</a:t>
            </a:r>
            <a:r>
              <a:rPr dirty="0"/>
              <a:t> </a:t>
            </a:r>
            <a:r>
              <a:rPr dirty="0" err="1"/>
              <a:t>눈물을</a:t>
            </a:r>
            <a:r>
              <a:rPr dirty="0"/>
              <a:t> </a:t>
            </a:r>
            <a:r>
              <a:rPr dirty="0" err="1"/>
              <a:t>닦아</a:t>
            </a:r>
            <a:r>
              <a:rPr dirty="0"/>
              <a:t> </a:t>
            </a:r>
            <a:r>
              <a:rPr dirty="0" err="1"/>
              <a:t>주시고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수치를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씻어</a:t>
            </a:r>
            <a:r>
              <a:rPr dirty="0"/>
              <a:t> </a:t>
            </a:r>
            <a:r>
              <a:rPr dirty="0" err="1"/>
              <a:t>내실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256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swallow up death forever.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Sovereign LORD will wipe away the tears from all faces;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remove the disgrace of his people from all the earth.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spoken.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839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보십시오</a:t>
            </a:r>
            <a:r>
              <a:rPr dirty="0"/>
              <a:t>. </a:t>
            </a:r>
            <a:r>
              <a:rPr dirty="0" err="1"/>
              <a:t>이분이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기다렸더니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구원하셨습니다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이분이</a:t>
            </a:r>
            <a:r>
              <a:rPr dirty="0"/>
              <a:t> </a:t>
            </a:r>
            <a:r>
              <a:rPr dirty="0" err="1"/>
              <a:t>여호와십니다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기다렸던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그분이십니다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즐거워합시다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68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they will say, "Surely this is our God; we trusted in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saved us. This is the LORD, we trusted in him; let us rejoice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glad in his salvation."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722</Words>
  <Application>Microsoft Macintosh PowerPoint</Application>
  <PresentationFormat>와이드스크린</PresentationFormat>
  <Paragraphs>78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2022-09-03T07:33:19Z</dcterms:modified>
</cp:coreProperties>
</file>