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땅에서는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성읍은</a:t>
            </a:r>
            <a:r>
              <a:rPr dirty="0"/>
              <a:t> </a:t>
            </a:r>
            <a:r>
              <a:rPr dirty="0" err="1"/>
              <a:t>튼튼하다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성벽과</a:t>
            </a:r>
            <a:r>
              <a:rPr dirty="0"/>
              <a:t> </a:t>
            </a:r>
            <a:r>
              <a:rPr dirty="0" err="1"/>
              <a:t>방벽을</a:t>
            </a:r>
            <a:r>
              <a:rPr dirty="0"/>
              <a:t> </a:t>
            </a:r>
            <a:r>
              <a:rPr dirty="0" err="1"/>
              <a:t>겹겹이</a:t>
            </a:r>
            <a:r>
              <a:rPr dirty="0"/>
              <a:t> </a:t>
            </a:r>
            <a:r>
              <a:rPr dirty="0" err="1"/>
              <a:t>세우셔서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구원하셨다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50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this song will be sung in the land of Judah: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a strong city; God makes salvation its walls and ramparts.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입어도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배우지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땅에서조차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위엄을</a:t>
            </a:r>
            <a:r>
              <a:rPr dirty="0"/>
              <a:t> </a:t>
            </a:r>
            <a:r>
              <a:rPr dirty="0" err="1"/>
              <a:t>무시해</a:t>
            </a:r>
            <a:r>
              <a:rPr dirty="0"/>
              <a:t> </a:t>
            </a:r>
            <a:r>
              <a:rPr dirty="0" err="1"/>
              <a:t>버립니다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83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grace is shown to the wicked, they do not learn righteousness;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in a land of uprightness they go on doing evil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regard not the majesty of 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들렸지만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쳐다보지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열정을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부끄러워하게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원수들을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버리십시오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7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your hand is lifted high, but they do not see it.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see your zeal for your people and be put to shame;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fire reserved for your enemies consume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일들조차도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5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LORD, you establish peace for us;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that we have accomplished you have done for 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말고도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주인들이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다스렸지만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이름만을</a:t>
            </a:r>
            <a:r>
              <a:rPr dirty="0"/>
              <a:t> </a:t>
            </a:r>
            <a:r>
              <a:rPr dirty="0" err="1"/>
              <a:t>기억하겠습니다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33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our God, other lords besides you have ruled over 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your name alone do we honor.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죽어서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떠나간</a:t>
            </a:r>
            <a:r>
              <a:rPr dirty="0"/>
              <a:t> </a:t>
            </a:r>
            <a:r>
              <a:rPr dirty="0" err="1"/>
              <a:t>영들은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망하게</a:t>
            </a:r>
            <a:r>
              <a:rPr dirty="0"/>
              <a:t> </a:t>
            </a:r>
            <a:r>
              <a:rPr dirty="0" err="1"/>
              <a:t>하셨고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기억을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지워</a:t>
            </a:r>
            <a:r>
              <a:rPr dirty="0"/>
              <a:t> </a:t>
            </a:r>
            <a:r>
              <a:rPr dirty="0" err="1"/>
              <a:t>버리셨습니다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now dead, they live no more; those departed spirits do not rise.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You </a:t>
            </a:r>
            <a:r>
              <a:rPr dirty="0"/>
              <a:t>punished them and brought them to ruin;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wiped out all memory of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키우셨습니다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키우시고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경계를</a:t>
            </a:r>
            <a:r>
              <a:rPr dirty="0"/>
              <a:t> </a:t>
            </a:r>
            <a:r>
              <a:rPr dirty="0" err="1"/>
              <a:t>넓히셔서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41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enlarged the nation, O LORD; you have enlarged the nation.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gained glory for yourself;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extended all the borders of the land.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괴로워서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주께로</a:t>
            </a:r>
            <a:r>
              <a:rPr dirty="0"/>
              <a:t> </a:t>
            </a:r>
            <a:r>
              <a:rPr dirty="0" err="1"/>
              <a:t>찾아왔습니다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징계하실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놓았습니다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00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LORD, they came to you in their distress; when you disciplined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could barely whisper a prayer.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035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아기를</a:t>
            </a:r>
            <a:r>
              <a:rPr dirty="0"/>
              <a:t> </a:t>
            </a:r>
            <a:r>
              <a:rPr dirty="0" err="1"/>
              <a:t>가져</a:t>
            </a:r>
            <a:r>
              <a:rPr dirty="0"/>
              <a:t> </a:t>
            </a:r>
            <a:r>
              <a:rPr dirty="0" err="1"/>
              <a:t>해산할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아파서</a:t>
            </a:r>
            <a:r>
              <a:rPr dirty="0"/>
              <a:t> </a:t>
            </a:r>
            <a:r>
              <a:rPr dirty="0" err="1"/>
              <a:t>몸부림치</a:t>
            </a:r>
            <a:r>
              <a:rPr lang="ko-KR" altLang="en-US" dirty="0" err="1"/>
              <a:t>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울부짖는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울부짖었습니다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4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woman with child and about to give birth writhes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cries out in her pain, so were we in your presence, O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아기를</a:t>
            </a:r>
            <a:r>
              <a:rPr dirty="0"/>
              <a:t> </a:t>
            </a:r>
            <a:r>
              <a:rPr dirty="0" err="1"/>
              <a:t>가져서</a:t>
            </a:r>
            <a:r>
              <a:rPr dirty="0"/>
              <a:t> </a:t>
            </a:r>
            <a:r>
              <a:rPr dirty="0" err="1"/>
              <a:t>해산하듯이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비틀었지만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바람밖에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없어서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베풀지도</a:t>
            </a:r>
            <a:r>
              <a:rPr dirty="0"/>
              <a:t> </a:t>
            </a:r>
            <a:r>
              <a:rPr dirty="0" err="1"/>
              <a:t>못했고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주민들을</a:t>
            </a:r>
            <a:r>
              <a:rPr dirty="0"/>
              <a:t> </a:t>
            </a:r>
            <a:r>
              <a:rPr dirty="0" err="1"/>
              <a:t>낳지도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5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were with child, we writhed in pain, but we gave birth to wind.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not brought salvation to the earth;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not given birth to people of the world.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644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살아날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시체가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r>
              <a:rPr dirty="0" err="1"/>
              <a:t>땅속에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일어나서</a:t>
            </a:r>
            <a:r>
              <a:rPr dirty="0"/>
              <a:t> </a:t>
            </a:r>
            <a:r>
              <a:rPr dirty="0" err="1"/>
              <a:t>환호성을</a:t>
            </a:r>
            <a:r>
              <a:rPr dirty="0"/>
              <a:t> </a:t>
            </a:r>
            <a:r>
              <a:rPr dirty="0" err="1"/>
              <a:t>지르라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이슬은</a:t>
            </a:r>
            <a:r>
              <a:rPr dirty="0"/>
              <a:t> </a:t>
            </a:r>
            <a:r>
              <a:rPr dirty="0" err="1"/>
              <a:t>빛나는</a:t>
            </a:r>
            <a:r>
              <a:rPr dirty="0"/>
              <a:t> </a:t>
            </a:r>
            <a:r>
              <a:rPr dirty="0" err="1"/>
              <a:t>이슬이어서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도로</a:t>
            </a:r>
            <a:r>
              <a:rPr dirty="0"/>
              <a:t> </a:t>
            </a:r>
            <a:r>
              <a:rPr dirty="0" err="1"/>
              <a:t>내놓을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48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your dead will live; their bodies will rise. You who dwell in the dust,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wake up and shout for joy. Your dew is like the dew of the morning;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will give birth to her dead.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성문들을 열라. 신의를 지키는 의로운 나라가 들어오게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Open the gates that the righteous nation may enter, the nation that keeps faith.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백성아</a:t>
            </a:r>
            <a:r>
              <a:rPr dirty="0"/>
              <a:t>, </a:t>
            </a:r>
            <a:r>
              <a:rPr dirty="0" err="1"/>
              <a:t>가거라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방으로</a:t>
            </a:r>
            <a:r>
              <a:rPr dirty="0"/>
              <a:t> </a:t>
            </a:r>
            <a:r>
              <a:rPr dirty="0" err="1"/>
              <a:t>들어가서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닫아걸고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노여움이</a:t>
            </a:r>
            <a:r>
              <a:rPr dirty="0"/>
              <a:t> </a:t>
            </a:r>
            <a:r>
              <a:rPr dirty="0" err="1"/>
              <a:t>지나갈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잠깐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있어라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43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Go, my people, enter your rooms and shut the doors behind you;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hide yourselves for a little while until his wrath has passed by.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보라.여호와께서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계시던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나오셔서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물어</a:t>
            </a:r>
            <a:r>
              <a:rPr dirty="0"/>
              <a:t> </a:t>
            </a:r>
            <a:r>
              <a:rPr dirty="0" err="1"/>
              <a:t>벌하실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스며들었던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드러내고</a:t>
            </a:r>
            <a:r>
              <a:rPr dirty="0"/>
              <a:t> </a:t>
            </a:r>
            <a:r>
              <a:rPr dirty="0" err="1"/>
              <a:t>살해당한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숨기지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4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the LORD is coming out of his dwelling to punish the people of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for their sins. The earth will disclose the blood shed upon her;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will conceal her slain no longer.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‘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한결같은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의지하는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넘치도록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주님을</a:t>
            </a:r>
            <a:r>
              <a:rPr dirty="0"/>
              <a:t> </a:t>
            </a:r>
            <a:r>
              <a:rPr dirty="0" err="1"/>
              <a:t>신뢰하기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9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keep in perfect peace him whose mind is steadfast,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trusts in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영원히 여호와를 신뢰하라. 여호와 그분만이 영원한 바위시기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Trust in the LORD forever, for the LORD, the LORD, is the Rock eternal.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24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거만한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낮추시고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낮추셨다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땅에까지</a:t>
            </a:r>
            <a:r>
              <a:rPr dirty="0"/>
              <a:t> </a:t>
            </a:r>
            <a:r>
              <a:rPr dirty="0" err="1"/>
              <a:t>낮추시는데</a:t>
            </a:r>
            <a:r>
              <a:rPr dirty="0"/>
              <a:t> </a:t>
            </a:r>
            <a:r>
              <a:rPr dirty="0" err="1"/>
              <a:t>땅바닥에</a:t>
            </a:r>
            <a:r>
              <a:rPr dirty="0"/>
              <a:t> </a:t>
            </a:r>
            <a:r>
              <a:rPr dirty="0" err="1"/>
              <a:t>내동댕이치셔서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24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humbles those who dwell on high,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lays the lofty city low; he levels it to the ground and casts it down to the dust.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짓밟혔던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밟고</a:t>
            </a:r>
            <a:r>
              <a:rPr dirty="0"/>
              <a:t> </a:t>
            </a:r>
            <a:r>
              <a:rPr dirty="0" err="1"/>
              <a:t>다닌다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약하고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발바닥으로</a:t>
            </a:r>
            <a:r>
              <a:rPr dirty="0"/>
              <a:t> </a:t>
            </a:r>
            <a:r>
              <a:rPr dirty="0" err="1"/>
              <a:t>밟고</a:t>
            </a:r>
            <a:r>
              <a:rPr dirty="0"/>
              <a:t> </a:t>
            </a:r>
            <a:r>
              <a:rPr dirty="0" err="1"/>
              <a:t>다닌다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Feet trample it down -- the feet of the oppressed, the footsteps of the poor.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‘</a:t>
            </a:r>
            <a:r>
              <a:rPr dirty="0" err="1"/>
              <a:t>바르게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곧게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바르게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평탄하게</a:t>
            </a:r>
            <a:r>
              <a:rPr dirty="0"/>
              <a:t> </a:t>
            </a:r>
            <a:r>
              <a:rPr dirty="0" err="1"/>
              <a:t>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65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path of the righteous is level; O upright One,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make the way of the righteous smooth.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123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그렇습니다</a:t>
            </a:r>
            <a:r>
              <a:rPr dirty="0"/>
              <a:t>.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공의의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걸으면서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기다립니다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이름이며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기억하는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6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Yes, LORD, walking in the way of your laws,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wait for you; your name and renown are the desire of our hearts.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바라고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부지런히</a:t>
            </a:r>
            <a:r>
              <a:rPr dirty="0"/>
              <a:t> </a:t>
            </a:r>
            <a:r>
              <a:rPr dirty="0" err="1"/>
              <a:t>찾습니다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심판하실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배우게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79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soul yearns for you in the night; in the morning my spirit longs for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your judgments come upon the earth,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of the world learn righteousness.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1148</Words>
  <Application>Microsoft Macintosh PowerPoint</Application>
  <PresentationFormat>와이드스크린</PresentationFormat>
  <Paragraphs>115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2022-09-03T07:36:58Z</dcterms:modified>
</cp:coreProperties>
</file>