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단단하고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도망가는</a:t>
            </a:r>
            <a:r>
              <a:rPr dirty="0"/>
              <a:t> </a:t>
            </a:r>
            <a:r>
              <a:rPr dirty="0" err="1"/>
              <a:t>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구불구불한</a:t>
            </a:r>
            <a:r>
              <a:rPr dirty="0"/>
              <a:t> </a:t>
            </a:r>
            <a:r>
              <a:rPr dirty="0" err="1"/>
              <a:t>뱀</a:t>
            </a:r>
            <a:r>
              <a:rPr dirty="0"/>
              <a:t> </a:t>
            </a:r>
            <a:r>
              <a:rPr dirty="0" err="1"/>
              <a:t>리워야단을</a:t>
            </a:r>
            <a:r>
              <a:rPr dirty="0"/>
              <a:t> </a:t>
            </a:r>
            <a:r>
              <a:rPr dirty="0" err="1"/>
              <a:t>벌하시고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용을</a:t>
            </a:r>
            <a:r>
              <a:rPr dirty="0"/>
              <a:t> </a:t>
            </a:r>
            <a:r>
              <a:rPr dirty="0" err="1"/>
              <a:t>죽이실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3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day, the LORD will punish with his sword, his fierce,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great and powerful sword, Leviathan the gliding serpent,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Leviathan the coiling serpent; he will slay the monster of the sea.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요새와도</a:t>
            </a:r>
            <a:r>
              <a:rPr dirty="0"/>
              <a:t> </a:t>
            </a:r>
            <a:r>
              <a:rPr dirty="0" err="1"/>
              <a:t>같던</a:t>
            </a:r>
            <a:r>
              <a:rPr dirty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황량하게</a:t>
            </a:r>
            <a:r>
              <a:rPr dirty="0"/>
              <a:t> </a:t>
            </a:r>
            <a:r>
              <a:rPr dirty="0" err="1"/>
              <a:t>인적도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광야처럼</a:t>
            </a:r>
            <a:r>
              <a:rPr dirty="0"/>
              <a:t> </a:t>
            </a:r>
            <a:r>
              <a:rPr dirty="0" err="1"/>
              <a:t>버려져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송아지가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뜯고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나뭇가지들을</a:t>
            </a:r>
            <a:r>
              <a:rPr dirty="0"/>
              <a:t> </a:t>
            </a:r>
            <a:r>
              <a:rPr dirty="0" err="1"/>
              <a:t>모조리</a:t>
            </a:r>
            <a:r>
              <a:rPr dirty="0"/>
              <a:t>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치우고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fortified city stands desolate, an abandoned settlement,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forsaken like the desert; there the calves graze, there they lie down;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strip its branches bare.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가지들이</a:t>
            </a:r>
            <a:r>
              <a:rPr dirty="0"/>
              <a:t> </a:t>
            </a:r>
            <a:r>
              <a:rPr dirty="0" err="1"/>
              <a:t>마르면</a:t>
            </a:r>
            <a:r>
              <a:rPr dirty="0"/>
              <a:t> </a:t>
            </a:r>
            <a:r>
              <a:rPr dirty="0" err="1"/>
              <a:t>꺾이는</a:t>
            </a:r>
            <a:r>
              <a:rPr dirty="0"/>
              <a:t> </a:t>
            </a:r>
            <a:r>
              <a:rPr dirty="0" err="1"/>
              <a:t>법</a:t>
            </a:r>
            <a:r>
              <a:rPr dirty="0"/>
              <a:t>,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땔감으로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이렇게도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여기지도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베풀지도</a:t>
            </a:r>
            <a:r>
              <a:rPr dirty="0"/>
              <a:t> </a:t>
            </a:r>
            <a:r>
              <a:rPr dirty="0" err="1"/>
              <a:t>않으시는구나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62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its twigs are dry, they are broken off</a:t>
            </a:r>
            <a:r>
              <a:rPr lang="ko-KR" altLang="en-US" dirty="0"/>
              <a:t> </a:t>
            </a:r>
            <a:r>
              <a:rPr dirty="0"/>
              <a:t>and women come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fires with them.</a:t>
            </a:r>
            <a:r>
              <a:rPr lang="ko-KR" altLang="en-US" dirty="0"/>
              <a:t> </a:t>
            </a:r>
            <a:r>
              <a:rPr dirty="0"/>
              <a:t>For this is a people without understanding;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their Maker has no compassion on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Creator shows them no favor.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굽이쳐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강에서부터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쓸어내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알곡처럼</a:t>
            </a:r>
            <a:r>
              <a:rPr dirty="0"/>
              <a:t> </a:t>
            </a:r>
            <a:r>
              <a:rPr dirty="0" err="1"/>
              <a:t>모으실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5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LORD will thresh from the flowing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Euphrates to the Wadi of Egypt, and you, O Israelites,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gathered up one by 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90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나팔이</a:t>
            </a:r>
            <a:r>
              <a:rPr dirty="0"/>
              <a:t> </a:t>
            </a:r>
            <a:r>
              <a:rPr dirty="0" err="1"/>
              <a:t>울릴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방황하던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돌아와서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55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that day a great trumpet will sound</a:t>
            </a:r>
            <a:r>
              <a:rPr lang="ko-KR" altLang="en-US" dirty="0"/>
              <a:t> </a:t>
            </a:r>
            <a:r>
              <a:rPr dirty="0"/>
              <a:t>Those who were perishing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Assyria and hose who were exiled in Egypt </a:t>
            </a:r>
            <a:r>
              <a:t>will come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worship the LORD on the holy mountain in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그날에 사람들은 “기쁨을 주는 포도원”을 노래할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that day -- "Sing about a fruitful vineyard: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포도원지기다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꾸준히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지킨다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3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the LORD, watch over it; I water it continually.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</a:t>
            </a:r>
            <a:r>
              <a:rPr dirty="0"/>
              <a:t> guard it day and night so that no one may harm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노여워할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어쩌랴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찔레나무와</a:t>
            </a:r>
            <a:r>
              <a:rPr dirty="0"/>
              <a:t> </a:t>
            </a:r>
            <a:r>
              <a:rPr dirty="0" err="1"/>
              <a:t>가시나무가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모조리</a:t>
            </a:r>
            <a:r>
              <a:rPr dirty="0"/>
              <a:t> </a:t>
            </a:r>
            <a:r>
              <a:rPr dirty="0" err="1"/>
              <a:t>불살라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not angry. If only there were briers and thorns confronting me!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march against them in battle; I would set them all on fire.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않으려면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피난처에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기대어라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화목하여라</a:t>
            </a:r>
            <a:r>
              <a:rPr dirty="0"/>
              <a:t>.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화친을</a:t>
            </a:r>
            <a:r>
              <a:rPr dirty="0"/>
              <a:t> </a:t>
            </a:r>
            <a:r>
              <a:rPr dirty="0" err="1"/>
              <a:t>맺어라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3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else let them come to me for refuge; let them make peace with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let them make peace with me."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다가올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야곱이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박고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싹을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꽃을</a:t>
            </a:r>
            <a:r>
              <a:rPr dirty="0"/>
              <a:t> </a:t>
            </a:r>
            <a:r>
              <a:rPr dirty="0" err="1"/>
              <a:t>피우면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열매로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9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days to come Jacob will take root, Israel will bud and blossom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fill all the world with fruit.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3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그에게도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치셨겠느냐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살육한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그에게도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살육하셨겠느냐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58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the LORD struck her as he struck down those who struck her?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she been killed as those were killed who killed her?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정확하게</a:t>
            </a:r>
            <a:r>
              <a:rPr dirty="0"/>
              <a:t> </a:t>
            </a:r>
            <a:r>
              <a:rPr dirty="0" err="1"/>
              <a:t>측량하셔서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보내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다투시고</a:t>
            </a:r>
            <a:r>
              <a:rPr dirty="0"/>
              <a:t> </a:t>
            </a:r>
            <a:r>
              <a:rPr dirty="0" err="1"/>
              <a:t>동풍이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바람으로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쫓아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3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warfare and exile you contend with her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fierce blast he drives her out, as on a day the east wind blows.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용서를</a:t>
            </a:r>
            <a:r>
              <a:rPr dirty="0"/>
              <a:t> </a:t>
            </a:r>
            <a:r>
              <a:rPr dirty="0" err="1"/>
              <a:t>받았고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사라졌으니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돌이</a:t>
            </a:r>
            <a:r>
              <a:rPr dirty="0"/>
              <a:t> </a:t>
            </a:r>
            <a:r>
              <a:rPr dirty="0" err="1"/>
              <a:t>분필처럼</a:t>
            </a:r>
            <a:r>
              <a:rPr dirty="0"/>
              <a:t> </a:t>
            </a:r>
            <a:r>
              <a:rPr dirty="0" err="1"/>
              <a:t>박살이</a:t>
            </a:r>
            <a:r>
              <a:rPr dirty="0"/>
              <a:t> </a:t>
            </a:r>
            <a:r>
              <a:rPr dirty="0" err="1"/>
              <a:t>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상이나</a:t>
            </a:r>
            <a:r>
              <a:rPr dirty="0"/>
              <a:t> </a:t>
            </a:r>
            <a:r>
              <a:rPr dirty="0" err="1"/>
              <a:t>분향단이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못하는구나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4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this, then, will Jacob's guilt be atoned for,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will be the full fruitage of the removal of his sin: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makes all the altar stones to be like chalk stones crushed to pieces,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Asherah poles or incense altars will be left 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748</Words>
  <Application>Microsoft Macintosh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2022-09-03T07:47:09Z</dcterms:modified>
</cp:coreProperties>
</file>