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교만의</a:t>
            </a:r>
            <a:r>
              <a:rPr dirty="0"/>
              <a:t> </a:t>
            </a:r>
            <a:r>
              <a:rPr dirty="0" err="1"/>
              <a:t>면류관아</a:t>
            </a:r>
            <a:r>
              <a:rPr dirty="0"/>
              <a:t>! </a:t>
            </a: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술꾼들아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포도주로</a:t>
            </a:r>
            <a:r>
              <a:rPr dirty="0"/>
              <a:t> </a:t>
            </a:r>
            <a:r>
              <a:rPr dirty="0" err="1"/>
              <a:t>얼룩진</a:t>
            </a:r>
            <a:r>
              <a:rPr dirty="0"/>
              <a:t> </a:t>
            </a: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꼭대기에</a:t>
            </a:r>
            <a:r>
              <a:rPr dirty="0"/>
              <a:t> </a:t>
            </a:r>
            <a:r>
              <a:rPr dirty="0" err="1"/>
              <a:t>앉아서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찬란한 </a:t>
            </a:r>
            <a:r>
              <a:rPr dirty="0" err="1"/>
              <a:t>아름다움을</a:t>
            </a:r>
            <a:r>
              <a:rPr dirty="0"/>
              <a:t> </a:t>
            </a:r>
            <a:r>
              <a:rPr dirty="0" err="1"/>
              <a:t>뽐내던</a:t>
            </a:r>
            <a:r>
              <a:rPr dirty="0"/>
              <a:t> </a:t>
            </a:r>
            <a:r>
              <a:rPr dirty="0" err="1"/>
              <a:t>에브라임은</a:t>
            </a:r>
            <a:r>
              <a:rPr dirty="0"/>
              <a:t> </a:t>
            </a:r>
            <a:r>
              <a:rPr dirty="0" err="1"/>
              <a:t>시들어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꽃이로구나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39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that wreath, the pride of Ephraim's drunkards,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fading flower, his glorious beauty,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on the head of a fertile valley -- to that city,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pride of those laid low by wine!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950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말이라곤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교훈에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, </a:t>
            </a:r>
            <a:r>
              <a:rPr dirty="0" err="1"/>
              <a:t>교훈에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줄까지</a:t>
            </a:r>
            <a:r>
              <a:rPr dirty="0"/>
              <a:t>,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줄까지</a:t>
            </a:r>
            <a:r>
              <a:rPr dirty="0"/>
              <a:t>!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, </a:t>
            </a:r>
            <a:r>
              <a:rPr dirty="0" err="1"/>
              <a:t>저기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57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is: Do and do, do and do, rule on rule, rule on rule;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little here, a little there."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좋다</a:t>
            </a:r>
            <a:r>
              <a:rPr dirty="0"/>
              <a:t>! </a:t>
            </a: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하나님께서도</a:t>
            </a:r>
            <a:r>
              <a:rPr dirty="0"/>
              <a:t> </a:t>
            </a:r>
            <a:r>
              <a:rPr dirty="0" err="1"/>
              <a:t>더듬거리는</a:t>
            </a:r>
            <a:r>
              <a:rPr dirty="0"/>
              <a:t> </a:t>
            </a:r>
            <a:r>
              <a:rPr dirty="0" err="1"/>
              <a:t>말투와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방언으로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말씀하셔야겠구나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17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Very well then, with foreign lips and strange tongues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will speak to this people,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540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말씀하시기를</a:t>
            </a:r>
            <a:r>
              <a:rPr dirty="0"/>
              <a:t>, “</a:t>
            </a:r>
            <a:r>
              <a:rPr dirty="0" err="1"/>
              <a:t>이곳이</a:t>
            </a:r>
            <a:r>
              <a:rPr dirty="0"/>
              <a:t> </a:t>
            </a:r>
            <a:r>
              <a:rPr dirty="0" err="1"/>
              <a:t>쉴</a:t>
            </a:r>
            <a:r>
              <a:rPr dirty="0"/>
              <a:t> </a:t>
            </a:r>
            <a:r>
              <a:rPr dirty="0" err="1"/>
              <a:t>곳이다</a:t>
            </a:r>
            <a:r>
              <a:rPr dirty="0"/>
              <a:t>. </a:t>
            </a:r>
            <a:r>
              <a:rPr dirty="0" err="1"/>
              <a:t>지친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이곳이</a:t>
            </a:r>
            <a:r>
              <a:rPr dirty="0"/>
              <a:t> </a:t>
            </a:r>
            <a:r>
              <a:rPr dirty="0" err="1"/>
              <a:t>쉼터다”라고</a:t>
            </a:r>
            <a:r>
              <a:rPr dirty="0"/>
              <a:t> </a:t>
            </a:r>
            <a:r>
              <a:rPr dirty="0" err="1"/>
              <a:t>하셨지만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들으려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8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whom he said, "This is the resting place, let the weary rest"; 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place of repose" -- but they would not listen.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54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“</a:t>
            </a:r>
            <a:r>
              <a:rPr dirty="0" err="1"/>
              <a:t>교훈에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, </a:t>
            </a:r>
            <a:r>
              <a:rPr dirty="0" err="1"/>
              <a:t>교훈에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줄까지</a:t>
            </a:r>
            <a:r>
              <a:rPr dirty="0"/>
              <a:t>,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줄까지</a:t>
            </a:r>
            <a:r>
              <a:rPr dirty="0"/>
              <a:t>!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, </a:t>
            </a:r>
            <a:r>
              <a:rPr dirty="0" err="1"/>
              <a:t>저기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!”</a:t>
            </a:r>
            <a:r>
              <a:rPr dirty="0" err="1"/>
              <a:t>이라고</a:t>
            </a:r>
            <a:r>
              <a:rPr dirty="0"/>
              <a:t> </a:t>
            </a:r>
            <a:r>
              <a:rPr dirty="0" err="1"/>
              <a:t>말씀하실</a:t>
            </a:r>
            <a:r>
              <a:rPr dirty="0"/>
              <a:t> </a:t>
            </a:r>
            <a:r>
              <a:rPr dirty="0" err="1"/>
              <a:t>수밖에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가다가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뒹굴고</a:t>
            </a:r>
            <a:r>
              <a:rPr dirty="0"/>
              <a:t>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상하고</a:t>
            </a:r>
            <a:r>
              <a:rPr dirty="0"/>
              <a:t> </a:t>
            </a:r>
            <a:r>
              <a:rPr dirty="0" err="1"/>
              <a:t>걸리며</a:t>
            </a:r>
            <a:r>
              <a:rPr dirty="0"/>
              <a:t> </a:t>
            </a:r>
            <a:r>
              <a:rPr dirty="0" err="1"/>
              <a:t>붙잡힐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95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then, the word of the LORD to them will become: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and do, do and do, rule on rule, rule on rule; a little 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little there -- so that they will go and fall backward,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injured and snared and captured.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359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조롱꾼들아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8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hear the word of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scoffers who rule this people in Jerusalem.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67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자랑하기를</a:t>
            </a:r>
            <a:r>
              <a:rPr dirty="0"/>
              <a:t>, 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죽음과</a:t>
            </a:r>
            <a:r>
              <a:rPr dirty="0"/>
              <a:t> </a:t>
            </a:r>
            <a:r>
              <a:rPr dirty="0" err="1"/>
              <a:t>계약을</a:t>
            </a:r>
            <a:r>
              <a:rPr dirty="0"/>
              <a:t> </a:t>
            </a:r>
            <a:r>
              <a:rPr dirty="0" err="1"/>
              <a:t>맺었고</a:t>
            </a:r>
            <a:r>
              <a:rPr dirty="0"/>
              <a:t> </a:t>
            </a:r>
            <a:r>
              <a:rPr dirty="0" err="1"/>
              <a:t>무덤과</a:t>
            </a:r>
            <a:r>
              <a:rPr dirty="0"/>
              <a:t> </a:t>
            </a:r>
            <a:r>
              <a:rPr dirty="0" err="1"/>
              <a:t>협정을</a:t>
            </a:r>
            <a:r>
              <a:rPr dirty="0"/>
              <a:t> </a:t>
            </a:r>
            <a:r>
              <a:rPr dirty="0" err="1"/>
              <a:t>체결했다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징벌이</a:t>
            </a:r>
            <a:r>
              <a:rPr dirty="0"/>
              <a:t> </a:t>
            </a:r>
            <a:r>
              <a:rPr dirty="0" err="1"/>
              <a:t>쓸고</a:t>
            </a:r>
            <a:r>
              <a:rPr dirty="0"/>
              <a:t> </a:t>
            </a:r>
            <a:r>
              <a:rPr dirty="0" err="1"/>
              <a:t>지나가도</a:t>
            </a:r>
            <a:r>
              <a:rPr dirty="0"/>
              <a:t> </a:t>
            </a:r>
            <a:r>
              <a:rPr dirty="0" err="1"/>
              <a:t>우리에게는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피난처로</a:t>
            </a:r>
            <a:r>
              <a:rPr dirty="0"/>
              <a:t> </a:t>
            </a:r>
            <a:r>
              <a:rPr dirty="0" err="1"/>
              <a:t>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속임수를</a:t>
            </a:r>
            <a:r>
              <a:rPr lang="ko-KR" altLang="en-US"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은신처로</a:t>
            </a:r>
            <a:r>
              <a:rPr dirty="0"/>
              <a:t> </a:t>
            </a:r>
            <a:r>
              <a:rPr dirty="0" err="1"/>
              <a:t>삼았기</a:t>
            </a:r>
            <a:r>
              <a:rPr dirty="0"/>
              <a:t> </a:t>
            </a:r>
            <a:r>
              <a:rPr dirty="0" err="1"/>
              <a:t>때문이다”라고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35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boast, "We have entered into a covenant with death,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grave we have made an agreement. When an overwhelming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scourge sweeps by, it cannot touch 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have made a lie our refuge and falsehood our hiding place."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시온에</a:t>
            </a:r>
            <a:r>
              <a:rPr dirty="0"/>
              <a:t> </a:t>
            </a:r>
            <a:r>
              <a:rPr dirty="0" err="1"/>
              <a:t>주춧돌을</a:t>
            </a:r>
            <a:r>
              <a:rPr dirty="0"/>
              <a:t> </a:t>
            </a:r>
            <a:r>
              <a:rPr dirty="0" err="1"/>
              <a:t>놓는다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시험을</a:t>
            </a:r>
            <a:r>
              <a:rPr dirty="0"/>
              <a:t> </a:t>
            </a:r>
            <a:r>
              <a:rPr dirty="0" err="1"/>
              <a:t>거친</a:t>
            </a:r>
            <a:r>
              <a:rPr dirty="0"/>
              <a:t> </a:t>
            </a:r>
            <a:r>
              <a:rPr dirty="0" err="1"/>
              <a:t>돌로서</a:t>
            </a:r>
            <a:r>
              <a:rPr dirty="0"/>
              <a:t>, </a:t>
            </a:r>
            <a:r>
              <a:rPr dirty="0" err="1"/>
              <a:t>단단한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세우기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귀중한</a:t>
            </a:r>
            <a:r>
              <a:rPr dirty="0"/>
              <a:t> </a:t>
            </a:r>
            <a:r>
              <a:rPr dirty="0" err="1"/>
              <a:t>모퉁잇돌이다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조급하지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4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this is what the Sovereign LORD says: "See, I lay a stone in Zion,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tested stone, a precious cornerstone for a sure foundation;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trusts will never be dismayed.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공의로</a:t>
            </a:r>
            <a:r>
              <a:rPr dirty="0"/>
              <a:t> </a:t>
            </a:r>
            <a:r>
              <a:rPr dirty="0" err="1"/>
              <a:t>척도를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r>
              <a:rPr dirty="0" err="1"/>
              <a:t>정의로</a:t>
            </a:r>
            <a:r>
              <a:rPr dirty="0"/>
              <a:t> </a:t>
            </a:r>
            <a:r>
              <a:rPr dirty="0" err="1"/>
              <a:t>저울추를</a:t>
            </a:r>
            <a:r>
              <a:rPr dirty="0"/>
              <a:t> </a:t>
            </a:r>
            <a:r>
              <a:rPr dirty="0" err="1"/>
              <a:t>삼겠다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거짓말로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피난처는</a:t>
            </a:r>
            <a:r>
              <a:rPr dirty="0"/>
              <a:t> </a:t>
            </a: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덮쳐</a:t>
            </a:r>
            <a:r>
              <a:rPr dirty="0"/>
              <a:t> </a:t>
            </a:r>
            <a:r>
              <a:rPr dirty="0" err="1"/>
              <a:t>부서지고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은신처는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차서</a:t>
            </a:r>
            <a:r>
              <a:rPr dirty="0"/>
              <a:t> </a:t>
            </a:r>
            <a:r>
              <a:rPr dirty="0" err="1"/>
              <a:t>휩쓸려</a:t>
            </a:r>
            <a:r>
              <a:rPr dirty="0"/>
              <a:t> </a:t>
            </a:r>
            <a:r>
              <a:rPr dirty="0" err="1"/>
              <a:t>가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4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justice the measuring line and righteousness the plumb line;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hail will sweep away your refuge, the lie,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water will overflow your hiding place.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죽음과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계약은</a:t>
            </a:r>
            <a:r>
              <a:rPr dirty="0"/>
              <a:t> </a:t>
            </a:r>
            <a:r>
              <a:rPr dirty="0" err="1"/>
              <a:t>무효가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음부와</a:t>
            </a:r>
            <a:r>
              <a:rPr dirty="0"/>
              <a:t> </a:t>
            </a:r>
            <a:r>
              <a:rPr dirty="0" err="1"/>
              <a:t>체결한</a:t>
            </a:r>
            <a:r>
              <a:rPr dirty="0"/>
              <a:t> </a:t>
            </a:r>
            <a:r>
              <a:rPr dirty="0" err="1"/>
              <a:t>협정은</a:t>
            </a:r>
            <a:r>
              <a:rPr dirty="0"/>
              <a:t> </a:t>
            </a:r>
            <a:r>
              <a:rPr dirty="0" err="1"/>
              <a:t>깨질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휩쓸고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그것에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63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covenant with death will be annulled;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agreement with the grave will not stand.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overwhelming scourge sweeps by, you will be beaten down by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잡을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아침마다</a:t>
            </a:r>
            <a:r>
              <a:rPr dirty="0"/>
              <a:t> </a:t>
            </a:r>
            <a:r>
              <a:rPr dirty="0" err="1"/>
              <a:t>쓸어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낮에도</a:t>
            </a:r>
            <a:r>
              <a:rPr dirty="0"/>
              <a:t> </a:t>
            </a:r>
            <a:r>
              <a:rPr dirty="0" err="1"/>
              <a:t>밤에도</a:t>
            </a:r>
            <a:r>
              <a:rPr dirty="0"/>
              <a:t> </a:t>
            </a:r>
            <a:r>
              <a:rPr dirty="0" err="1"/>
              <a:t>쓸어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알아듣는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섬뜩한</a:t>
            </a:r>
            <a:r>
              <a:rPr dirty="0"/>
              <a:t> </a:t>
            </a:r>
            <a:r>
              <a:rPr dirty="0" err="1"/>
              <a:t>공포가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3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often as it comes it will carry you away; morning after morning,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day and by night, it will sweep through."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understanding of this message will bring sheer terror.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힘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쏟아지는</a:t>
            </a:r>
            <a:r>
              <a:rPr dirty="0"/>
              <a:t> </a:t>
            </a:r>
            <a:r>
              <a:rPr dirty="0" err="1"/>
              <a:t>우박처럼</a:t>
            </a:r>
            <a:r>
              <a:rPr dirty="0"/>
              <a:t>, </a:t>
            </a:r>
            <a:r>
              <a:rPr dirty="0" err="1"/>
              <a:t>파괴력을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바람처럼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마구</a:t>
            </a:r>
            <a:r>
              <a:rPr dirty="0"/>
              <a:t> </a:t>
            </a:r>
            <a:r>
              <a:rPr dirty="0" err="1"/>
              <a:t>퍼부어</a:t>
            </a:r>
            <a:r>
              <a:rPr dirty="0"/>
              <a:t> </a:t>
            </a:r>
            <a:r>
              <a:rPr dirty="0" err="1"/>
              <a:t>범람하는</a:t>
            </a:r>
            <a:r>
              <a:rPr dirty="0"/>
              <a:t> </a:t>
            </a:r>
            <a:r>
              <a:rPr dirty="0" err="1"/>
              <a:t>폭풍우처럼</a:t>
            </a:r>
            <a:r>
              <a:rPr dirty="0"/>
              <a:t>,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폭력으로</a:t>
            </a:r>
            <a:r>
              <a:rPr dirty="0"/>
              <a:t> </a:t>
            </a:r>
            <a:r>
              <a:rPr dirty="0" err="1"/>
              <a:t>힘껏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내던질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32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Lord has one who is powerful and strong.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hailstorm and a destructive wind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driving rain and a flooding downpour,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throw it forcefully to the ground.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침대가 너무 짧아 몸을 뻗을 수 없고 담요가 너무 좁아 너를 다 쌀 수 없구나.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96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bed is too short to stretch out 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blanket too narrow to wrap around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856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브라심</a:t>
            </a:r>
            <a:r>
              <a:rPr dirty="0"/>
              <a:t> </a:t>
            </a:r>
            <a:r>
              <a:rPr dirty="0" err="1"/>
              <a:t>산에서처럼</a:t>
            </a:r>
            <a:r>
              <a:rPr dirty="0"/>
              <a:t> </a:t>
            </a:r>
            <a:r>
              <a:rPr dirty="0" err="1"/>
              <a:t>일어나시고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기브온</a:t>
            </a:r>
            <a:r>
              <a:rPr dirty="0"/>
              <a:t> </a:t>
            </a:r>
            <a:r>
              <a:rPr dirty="0" err="1"/>
              <a:t>골짜기에서처럼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일으키실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행하신다</a:t>
            </a:r>
            <a:r>
              <a:rPr dirty="0"/>
              <a:t>. </a:t>
            </a:r>
            <a:r>
              <a:rPr dirty="0" err="1"/>
              <a:t>이상한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사역을</a:t>
            </a:r>
            <a:r>
              <a:rPr dirty="0"/>
              <a:t> </a:t>
            </a:r>
            <a:r>
              <a:rPr dirty="0" err="1"/>
              <a:t>행하신다</a:t>
            </a:r>
            <a:r>
              <a:rPr dirty="0"/>
              <a:t>. </a:t>
            </a:r>
            <a:r>
              <a:rPr dirty="0" err="1"/>
              <a:t>기이한</a:t>
            </a:r>
            <a:r>
              <a:rPr dirty="0"/>
              <a:t> </a:t>
            </a:r>
            <a:r>
              <a:rPr dirty="0" err="1"/>
              <a:t>사역을</a:t>
            </a:r>
            <a:r>
              <a:rPr dirty="0"/>
              <a:t> </a:t>
            </a:r>
            <a:r>
              <a:rPr dirty="0" err="1"/>
              <a:t>행하신다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42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rise up as he did at Mount </a:t>
            </a:r>
            <a:r>
              <a:rPr dirty="0" err="1"/>
              <a:t>Perazim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rouse himself as in the Valley of Gibeon -- to do his work,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strange work, and perform his task, his alien task.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사슬에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꽁꽁</a:t>
            </a:r>
            <a:r>
              <a:rPr dirty="0"/>
              <a:t> </a:t>
            </a:r>
            <a:r>
              <a:rPr dirty="0" err="1"/>
              <a:t>매이지</a:t>
            </a:r>
            <a:r>
              <a:rPr dirty="0"/>
              <a:t> </a:t>
            </a:r>
            <a:r>
              <a:rPr dirty="0" err="1"/>
              <a:t>않으려면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비웃지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멸하기로</a:t>
            </a:r>
            <a:r>
              <a:rPr dirty="0"/>
              <a:t> </a:t>
            </a:r>
            <a:r>
              <a:rPr dirty="0" err="1"/>
              <a:t>작정하셨음을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47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stop your mocking, or your chains will become heavier;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Lord, the LORD Almighty, has told me of the destruction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decreed against the whole land.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귀를 기울이고 내 목소리를 들어라. 주목해 내 말을 들어라.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Listen and hear my voice; pay attention and hear what I say.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농부가 밭을 갈 때 끊임없이 밭만 갈겠느냐? 땅을 파고 흙을 고르기만 하겠느냐?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05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farmer plows for planting, does he plow continually?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he keep on breaking up and harrowing the soil?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0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평평하게</a:t>
            </a:r>
            <a:r>
              <a:rPr dirty="0"/>
              <a:t> </a:t>
            </a:r>
            <a:r>
              <a:rPr dirty="0" err="1"/>
              <a:t>고르고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소회향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심거나</a:t>
            </a:r>
            <a:r>
              <a:rPr dirty="0"/>
              <a:t> </a:t>
            </a:r>
            <a:r>
              <a:rPr dirty="0" err="1"/>
              <a:t>대회향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뿌리지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밀을</a:t>
            </a:r>
            <a:r>
              <a:rPr dirty="0"/>
              <a:t> </a:t>
            </a:r>
            <a:r>
              <a:rPr dirty="0" err="1"/>
              <a:t>줄지어</a:t>
            </a:r>
            <a:r>
              <a:rPr dirty="0"/>
              <a:t> </a:t>
            </a:r>
            <a:r>
              <a:rPr dirty="0" err="1"/>
              <a:t>심고</a:t>
            </a:r>
            <a:r>
              <a:rPr dirty="0"/>
              <a:t> </a:t>
            </a:r>
            <a:r>
              <a:rPr dirty="0" err="1"/>
              <a:t>적당한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보리를</a:t>
            </a:r>
            <a:r>
              <a:rPr dirty="0"/>
              <a:t> </a:t>
            </a:r>
            <a:r>
              <a:rPr dirty="0" err="1"/>
              <a:t>심으며</a:t>
            </a:r>
            <a:r>
              <a:rPr dirty="0"/>
              <a:t> </a:t>
            </a:r>
            <a:r>
              <a:rPr dirty="0" err="1"/>
              <a:t>가장자리에는</a:t>
            </a:r>
            <a:r>
              <a:rPr dirty="0"/>
              <a:t> </a:t>
            </a:r>
            <a:r>
              <a:rPr dirty="0" err="1"/>
              <a:t>귀리를</a:t>
            </a:r>
            <a:r>
              <a:rPr dirty="0"/>
              <a:t> </a:t>
            </a:r>
            <a:r>
              <a:rPr dirty="0" err="1"/>
              <a:t>심지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477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has leveled the surface, does he not sow caraway and scatter </a:t>
            </a:r>
            <a:r>
              <a:rPr dirty="0" err="1"/>
              <a:t>cummin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he not plant wheat in its place, barley in its plot, and spelt in its field?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이것은 하나님이 농부에게 가르쳐 주신 것이다. 하나님이 가르치셨다.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God instructs him and teaches him the right way.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소회향은</a:t>
            </a:r>
            <a:r>
              <a:rPr dirty="0"/>
              <a:t> </a:t>
            </a:r>
            <a:r>
              <a:rPr dirty="0" err="1"/>
              <a:t>도리깨로</a:t>
            </a:r>
            <a:r>
              <a:rPr dirty="0"/>
              <a:t> </a:t>
            </a:r>
            <a:r>
              <a:rPr dirty="0" err="1"/>
              <a:t>타작하지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대회향</a:t>
            </a:r>
            <a:r>
              <a:rPr dirty="0"/>
              <a:t> </a:t>
            </a:r>
            <a:r>
              <a:rPr dirty="0" err="1"/>
              <a:t>위로는</a:t>
            </a:r>
            <a:r>
              <a:rPr dirty="0"/>
              <a:t> </a:t>
            </a:r>
            <a:r>
              <a:rPr dirty="0" err="1"/>
              <a:t>수레바퀴를</a:t>
            </a:r>
            <a:r>
              <a:rPr dirty="0"/>
              <a:t> </a:t>
            </a:r>
            <a:r>
              <a:rPr dirty="0" err="1"/>
              <a:t>굴리지</a:t>
            </a:r>
            <a:r>
              <a:rPr dirty="0"/>
              <a:t> </a:t>
            </a:r>
            <a:r>
              <a:rPr dirty="0" err="1"/>
              <a:t>않는다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소회향은</a:t>
            </a:r>
            <a:r>
              <a:rPr dirty="0"/>
              <a:t> </a:t>
            </a:r>
            <a:r>
              <a:rPr dirty="0" err="1"/>
              <a:t>지팡이로</a:t>
            </a:r>
            <a:r>
              <a:rPr dirty="0"/>
              <a:t> </a:t>
            </a:r>
            <a:r>
              <a:rPr dirty="0" err="1"/>
              <a:t>두드리고</a:t>
            </a:r>
            <a:r>
              <a:rPr dirty="0"/>
              <a:t> </a:t>
            </a:r>
            <a:r>
              <a:rPr dirty="0" err="1"/>
              <a:t>대회향은</a:t>
            </a:r>
            <a:r>
              <a:rPr dirty="0"/>
              <a:t> </a:t>
            </a:r>
            <a:r>
              <a:rPr dirty="0" err="1"/>
              <a:t>막대기로</a:t>
            </a:r>
            <a:r>
              <a:rPr dirty="0"/>
              <a:t> </a:t>
            </a:r>
            <a:r>
              <a:rPr dirty="0" err="1"/>
              <a:t>두드린다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1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Caraway is not threshed with a sledge,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is a cartwheel rolled over </a:t>
            </a:r>
            <a:r>
              <a:rPr dirty="0" err="1"/>
              <a:t>cummin</a:t>
            </a:r>
            <a:r>
              <a:rPr dirty="0"/>
              <a:t>; caraway is beaten out with a rod,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and </a:t>
            </a:r>
            <a:r>
              <a:rPr dirty="0" err="1"/>
              <a:t>cummin</a:t>
            </a:r>
            <a:r>
              <a:rPr dirty="0"/>
              <a:t> with a stick.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만들려고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무작정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빻는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수레를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굴려도</a:t>
            </a:r>
            <a:r>
              <a:rPr dirty="0"/>
              <a:t> </a:t>
            </a:r>
            <a:r>
              <a:rPr dirty="0" err="1"/>
              <a:t>말들이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부수게는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97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Grain must be ground to make bread;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one does not go on threshing it forever.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he drives the wheels of his threshing cart over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horses do not grind it.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이것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모략이</a:t>
            </a:r>
            <a:r>
              <a:rPr dirty="0"/>
              <a:t> </a:t>
            </a:r>
            <a:r>
              <a:rPr dirty="0" err="1"/>
              <a:t>놀랍고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크시다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70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this also comes from the LORD </a:t>
            </a:r>
            <a:r>
              <a:t>Almighty,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wonderful </a:t>
            </a:r>
            <a:r>
              <a:rPr dirty="0"/>
              <a:t>in counsel and magnificent in wisdom.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교만의 면류관아! 에브라임의 술꾼들아! 너희가 그 발아래 짓밟힐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wreath, the pride of Ephraim's drunkards, will be trampled underfoot.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포도주로</a:t>
            </a:r>
            <a:r>
              <a:rPr dirty="0"/>
              <a:t> </a:t>
            </a:r>
            <a:r>
              <a:rPr dirty="0" err="1"/>
              <a:t>얼룩진</a:t>
            </a:r>
            <a:r>
              <a:rPr dirty="0"/>
              <a:t> </a:t>
            </a: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꼭대기에</a:t>
            </a:r>
            <a:r>
              <a:rPr dirty="0"/>
              <a:t> </a:t>
            </a:r>
            <a:r>
              <a:rPr dirty="0" err="1"/>
              <a:t>앉아서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찬란한</a:t>
            </a:r>
            <a:r>
              <a:rPr dirty="0"/>
              <a:t> </a:t>
            </a:r>
            <a:r>
              <a:rPr dirty="0" err="1"/>
              <a:t>아름다움을</a:t>
            </a:r>
            <a:r>
              <a:rPr dirty="0"/>
              <a:t> </a:t>
            </a:r>
            <a:r>
              <a:rPr dirty="0" err="1"/>
              <a:t>뽐내던</a:t>
            </a:r>
            <a:r>
              <a:rPr dirty="0"/>
              <a:t> </a:t>
            </a:r>
            <a:r>
              <a:rPr dirty="0" err="1"/>
              <a:t>꽃들아</a:t>
            </a:r>
            <a:r>
              <a:rPr dirty="0"/>
              <a:t>! </a:t>
            </a:r>
            <a:r>
              <a:rPr dirty="0" err="1"/>
              <a:t>시들어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꽃들아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여름</a:t>
            </a:r>
            <a:r>
              <a:rPr dirty="0"/>
              <a:t> </a:t>
            </a:r>
            <a:r>
              <a:rPr dirty="0" err="1"/>
              <a:t>추수</a:t>
            </a:r>
            <a:r>
              <a:rPr dirty="0"/>
              <a:t> </a:t>
            </a:r>
            <a:r>
              <a:rPr dirty="0" err="1"/>
              <a:t>직전에</a:t>
            </a:r>
            <a:r>
              <a:rPr dirty="0"/>
              <a:t> </a:t>
            </a:r>
            <a:r>
              <a:rPr dirty="0" err="1"/>
              <a:t>탱탱하게</a:t>
            </a:r>
            <a:r>
              <a:rPr dirty="0"/>
              <a:t> </a:t>
            </a:r>
            <a:r>
              <a:rPr dirty="0" err="1"/>
              <a:t>영글어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무화과</a:t>
            </a:r>
            <a:r>
              <a:rPr dirty="0"/>
              <a:t> </a:t>
            </a:r>
            <a:r>
              <a:rPr dirty="0" err="1"/>
              <a:t>같아서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누군가</a:t>
            </a:r>
            <a:r>
              <a:rPr dirty="0"/>
              <a:t> </a:t>
            </a:r>
            <a:r>
              <a:rPr dirty="0" err="1"/>
              <a:t>보자마자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따서</a:t>
            </a:r>
            <a:r>
              <a:rPr dirty="0"/>
              <a:t> </a:t>
            </a:r>
            <a:r>
              <a:rPr dirty="0" err="1"/>
              <a:t>꿀꺽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60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fading flower, his glorious beauty, set on the head of a fertile valley,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like a fig ripe before harvest -- as soon as someone sees 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takes it in his hand, he swallows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면류관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화환이</a:t>
            </a:r>
            <a:r>
              <a:rPr dirty="0"/>
              <a:t> </a:t>
            </a:r>
            <a:r>
              <a:rPr dirty="0" err="1"/>
              <a:t>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18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LORD Almighty will be a glorious crown,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beautiful wreath for the remnant of his people.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재판석에</a:t>
            </a:r>
            <a:r>
              <a:rPr dirty="0"/>
              <a:t> </a:t>
            </a:r>
            <a:r>
              <a:rPr dirty="0" err="1"/>
              <a:t>앉은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공의의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성문에서</a:t>
            </a:r>
            <a:r>
              <a:rPr dirty="0"/>
              <a:t> </a:t>
            </a:r>
            <a:r>
              <a:rPr dirty="0" err="1"/>
              <a:t>싸우는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힘의</a:t>
            </a:r>
            <a:r>
              <a:rPr dirty="0"/>
              <a:t> </a:t>
            </a:r>
            <a:r>
              <a:rPr dirty="0" err="1"/>
              <a:t>원천이</a:t>
            </a:r>
            <a:r>
              <a:rPr dirty="0"/>
              <a:t> </a:t>
            </a:r>
            <a:r>
              <a:rPr dirty="0" err="1"/>
              <a:t>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59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a spirit of justice to him who sits in judgment,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source of strength to those who turn back the battle at the gate.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8051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포도주로</a:t>
            </a:r>
            <a:r>
              <a:rPr dirty="0"/>
              <a:t> </a:t>
            </a:r>
            <a:r>
              <a:rPr dirty="0" err="1"/>
              <a:t>비틀거리고</a:t>
            </a:r>
            <a:r>
              <a:rPr dirty="0"/>
              <a:t> </a:t>
            </a: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술로</a:t>
            </a:r>
            <a:r>
              <a:rPr dirty="0"/>
              <a:t> </a:t>
            </a:r>
            <a:r>
              <a:rPr dirty="0" err="1"/>
              <a:t>휘청거리는구나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마셔</a:t>
            </a:r>
            <a:r>
              <a:rPr dirty="0"/>
              <a:t> </a:t>
            </a:r>
            <a:r>
              <a:rPr dirty="0" err="1"/>
              <a:t>비틀거리고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들이켜</a:t>
            </a:r>
            <a:r>
              <a:rPr dirty="0"/>
              <a:t> </a:t>
            </a:r>
            <a:r>
              <a:rPr dirty="0" err="1"/>
              <a:t>혼미해졌구나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술에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비틀거리니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풀이하고</a:t>
            </a:r>
            <a:r>
              <a:rPr dirty="0"/>
              <a:t> </a:t>
            </a:r>
            <a:r>
              <a:rPr dirty="0" err="1"/>
              <a:t>판결을</a:t>
            </a:r>
            <a:r>
              <a:rPr dirty="0"/>
              <a:t> </a:t>
            </a:r>
            <a:r>
              <a:rPr dirty="0" err="1"/>
              <a:t>내리면서도</a:t>
            </a:r>
            <a:r>
              <a:rPr dirty="0"/>
              <a:t> </a:t>
            </a:r>
            <a:r>
              <a:rPr dirty="0" err="1"/>
              <a:t>휘청거리는구나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46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these also stagger from wine and reel from beer: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Priests and prophets stagger from beer and are befuddled with wine;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reel from beer, they stagger when seeing visions,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stumble when rendering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식탁마다 토한 것으로 가득하고 깨끗한 곳이 하나도 없구나.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 tables are covered with vomit and there is not a spot without filth.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5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가르치려는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설명하고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떼고</a:t>
            </a:r>
            <a:r>
              <a:rPr dirty="0"/>
              <a:t> </a:t>
            </a:r>
            <a:r>
              <a:rPr dirty="0" err="1"/>
              <a:t>품에서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</a:t>
            </a:r>
            <a:r>
              <a:rPr dirty="0" err="1"/>
              <a:t>어린아이들이나</a:t>
            </a:r>
            <a:r>
              <a:rPr dirty="0"/>
              <a:t> </a:t>
            </a:r>
            <a:r>
              <a:rPr dirty="0" err="1"/>
              <a:t>깨닫게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22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is it he is trying to teach? To whom is he explaining his message?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children weaned from their milk, to those just taken from the breast?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1698</Words>
  <Application>Microsoft Macintosh PowerPoint</Application>
  <PresentationFormat>와이드스크린</PresentationFormat>
  <Paragraphs>172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130</cp:revision>
  <dcterms:created xsi:type="dcterms:W3CDTF">2019-02-17T10:11:46Z</dcterms:created>
  <dcterms:modified xsi:type="dcterms:W3CDTF">2022-09-03T08:27:53Z</dcterms:modified>
</cp:coreProperties>
</file>