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01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아리엘아</a:t>
            </a:r>
            <a:r>
              <a:rPr dirty="0"/>
              <a:t>, </a:t>
            </a:r>
            <a:r>
              <a:rPr dirty="0" err="1"/>
              <a:t>아리엘아</a:t>
            </a:r>
            <a:r>
              <a:rPr dirty="0"/>
              <a:t>,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쳤던</a:t>
            </a:r>
            <a:r>
              <a:rPr dirty="0"/>
              <a:t> </a:t>
            </a:r>
            <a:r>
              <a:rPr dirty="0" err="1"/>
              <a:t>성읍아</a:t>
            </a:r>
            <a:r>
              <a:rPr dirty="0"/>
              <a:t>!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거듭하고</a:t>
            </a:r>
            <a:r>
              <a:rPr dirty="0"/>
              <a:t> </a:t>
            </a:r>
            <a:r>
              <a:rPr dirty="0" err="1"/>
              <a:t>절기가</a:t>
            </a:r>
            <a:r>
              <a:rPr dirty="0"/>
              <a:t> </a:t>
            </a:r>
            <a:r>
              <a:rPr dirty="0" err="1"/>
              <a:t>돌아오겠지만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4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you, Ariel, Ariel, the city where David settled!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Add year to year and let your cycle of festivals go 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봉인하셨으니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예언자요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덮으셨으니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선견자다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2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brought over you a deep sleep: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sealed your eyes (the prophets); he has covered your heads (the seers).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89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환상이</a:t>
            </a:r>
            <a:r>
              <a:rPr dirty="0"/>
              <a:t> </a:t>
            </a:r>
            <a:r>
              <a:rPr dirty="0" err="1"/>
              <a:t>너희에게는</a:t>
            </a:r>
            <a:r>
              <a:rPr dirty="0"/>
              <a:t> </a:t>
            </a:r>
            <a:r>
              <a:rPr dirty="0" err="1"/>
              <a:t>봉인된</a:t>
            </a:r>
            <a:r>
              <a:rPr dirty="0"/>
              <a:t> </a:t>
            </a:r>
            <a:r>
              <a:rPr dirty="0" err="1"/>
              <a:t>두루마리의</a:t>
            </a:r>
            <a:r>
              <a:rPr dirty="0"/>
              <a:t> </a:t>
            </a:r>
            <a:r>
              <a:rPr dirty="0" err="1"/>
              <a:t>말씀과도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읽을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“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꼭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주십시오”라고</a:t>
            </a:r>
            <a:r>
              <a:rPr dirty="0"/>
              <a:t> </a:t>
            </a:r>
            <a:r>
              <a:rPr dirty="0" err="1"/>
              <a:t>부탁하면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“</a:t>
            </a:r>
            <a:r>
              <a:rPr dirty="0" err="1"/>
              <a:t>봉인돼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읽을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없습니다”라고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this whole vision is nothing but words sealed in a scroll.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give the scroll to someone who can read, and say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"Read this, please," he will answer, "I can't; it is sealed."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읽는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주면서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꼭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주십시오”라고</a:t>
            </a:r>
            <a:r>
              <a:rPr dirty="0"/>
              <a:t> </a:t>
            </a:r>
            <a:r>
              <a:rPr dirty="0" err="1"/>
              <a:t>부탁하면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읽을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모릅니다”라고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you give the scroll to someone who cannot read,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"Read this, please," he will answer, "I don't know how to read."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입으로는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입술로는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공경하지만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멀어져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배운</a:t>
            </a:r>
            <a:r>
              <a:rPr dirty="0"/>
              <a:t> </a:t>
            </a:r>
            <a:r>
              <a:rPr dirty="0" err="1"/>
              <a:t>관습대로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2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says: "These people come near to me with their mout</a:t>
            </a:r>
            <a:r>
              <a:rPr lang="en-US" dirty="0"/>
              <a:t>h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honor me with their lips, but their hearts are far from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worship of me is made up only of rules taught by men.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다시금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68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once more I will astound these people with wonder upon wonder;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wisdom of the wise will perish, the intelligence of the intelligent will vanish."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47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숨기려고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들어가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꾸미면서</a:t>
            </a:r>
            <a:r>
              <a:rPr dirty="0"/>
              <a:t> 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보겠는가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알겠는가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중얼거리는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go to great depths to hide their plans from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 their work in darkness and think, "Who sees us? Who will know?"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06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뒤집어엎어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토기장이를</a:t>
            </a:r>
            <a:r>
              <a:rPr dirty="0"/>
              <a:t> </a:t>
            </a:r>
            <a:r>
              <a:rPr dirty="0" err="1"/>
              <a:t>진흙처럼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만들어진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않았어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빚어진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빚으신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몰라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2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turn things upside down, as if the potter were thought to be like the clay!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 what is formed say to him who formed it, "He did not make me"?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the pot say of the potter, "He knows nothing"?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6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레바논이</a:t>
            </a:r>
            <a:r>
              <a:rPr dirty="0"/>
              <a:t> </a:t>
            </a:r>
            <a:r>
              <a:rPr dirty="0" err="1"/>
              <a:t>금방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밭으로</a:t>
            </a:r>
            <a:r>
              <a:rPr dirty="0"/>
              <a:t> </a:t>
            </a:r>
            <a:r>
              <a:rPr dirty="0" err="1"/>
              <a:t>변하고</a:t>
            </a:r>
            <a:r>
              <a:rPr lang="ko-KR" altLang="en-US"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밭이</a:t>
            </a:r>
            <a:r>
              <a:rPr dirty="0"/>
              <a:t> </a:t>
            </a:r>
            <a:r>
              <a:rPr dirty="0" err="1"/>
              <a:t>금방</a:t>
            </a:r>
            <a:r>
              <a:rPr dirty="0"/>
              <a:t> </a:t>
            </a:r>
            <a:r>
              <a:rPr dirty="0" err="1"/>
              <a:t>숲처럼</a:t>
            </a:r>
            <a:r>
              <a:rPr dirty="0"/>
              <a:t> </a:t>
            </a:r>
            <a:r>
              <a:rPr dirty="0" err="1"/>
              <a:t>바뀌지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4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very short time,</a:t>
            </a:r>
            <a:r>
              <a:rPr lang="ko-KR" altLang="en-US" dirty="0"/>
              <a:t> </a:t>
            </a:r>
            <a:r>
              <a:rPr dirty="0"/>
              <a:t>will not Lebanon be turned into a fertile field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fertile field seem like a forest?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암흑과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deaf will hear the words of the scroll,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gloom and darkness the eyes of the blind will see.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빈곤한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다시금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2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the humble will rejoice in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needy will rejoice in the Holy One of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아리엘을</a:t>
            </a:r>
            <a:r>
              <a:rPr dirty="0"/>
              <a:t> </a:t>
            </a:r>
            <a:r>
              <a:rPr dirty="0" err="1"/>
              <a:t>포위할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통곡과</a:t>
            </a:r>
            <a:r>
              <a:rPr dirty="0"/>
              <a:t> </a:t>
            </a:r>
            <a:r>
              <a:rPr dirty="0" err="1"/>
              <a:t>탄식</a:t>
            </a:r>
            <a:r>
              <a:rPr dirty="0"/>
              <a:t> </a:t>
            </a:r>
            <a:r>
              <a:rPr dirty="0" err="1"/>
              <a:t>소리만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아리엘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1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will besiege Ariel; she will mourn and lament,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be to me like an altar hearth.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비꼬아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저지르기를</a:t>
            </a:r>
            <a:r>
              <a:rPr dirty="0"/>
              <a:t> </a:t>
            </a:r>
            <a:r>
              <a:rPr dirty="0" err="1"/>
              <a:t>호시탐탐</a:t>
            </a:r>
            <a:r>
              <a:rPr dirty="0"/>
              <a:t> </a:t>
            </a:r>
            <a:r>
              <a:rPr dirty="0" err="1"/>
              <a:t>노리고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4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ruthless will vanish, the mockers will disappear,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have an eye for evil will be cut down 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말로써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죄인으로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성문에서</a:t>
            </a:r>
            <a:r>
              <a:rPr dirty="0"/>
              <a:t> </a:t>
            </a:r>
            <a:r>
              <a:rPr dirty="0" err="1"/>
              <a:t>변호하는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함정에</a:t>
            </a:r>
            <a:r>
              <a:rPr dirty="0"/>
              <a:t> </a:t>
            </a:r>
            <a:r>
              <a:rPr dirty="0" err="1"/>
              <a:t>빠뜨리며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증언으로</a:t>
            </a:r>
            <a:r>
              <a:rPr dirty="0"/>
              <a:t> </a:t>
            </a:r>
            <a:r>
              <a:rPr dirty="0" err="1"/>
              <a:t>억울하게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3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with a word make a man out to be guilty,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ensnare the defender in court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false testimony deprive</a:t>
            </a:r>
            <a:r>
              <a:rPr lang="ko-KR" altLang="en-US" dirty="0"/>
              <a:t> </a:t>
            </a:r>
            <a:r>
              <a:rPr dirty="0"/>
              <a:t>the innocent of justice.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아브라함을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야곱은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창백해지지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3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LORD, who redeemed Abraham,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to the house of Jacob: "No longer will Jacob be ashamed;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their faces grow pale.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거룩하다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받들고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see among them their children, the work of my hands,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keep my name holy;</a:t>
            </a:r>
            <a:r>
              <a:rPr lang="ko-KR" altLang="en-US" dirty="0"/>
              <a:t> </a:t>
            </a:r>
            <a:r>
              <a:rPr dirty="0"/>
              <a:t>they will acknowledge the holiness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Holy One of Jacob, and will stand in awe of the God of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정신이</a:t>
            </a:r>
            <a:r>
              <a:rPr dirty="0"/>
              <a:t> </a:t>
            </a:r>
            <a:r>
              <a:rPr dirty="0" err="1"/>
              <a:t>비뚤어진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얻고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불평하던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wayward in spirit will gain </a:t>
            </a:r>
            <a:r>
              <a:t>understanding;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</a:t>
            </a:r>
            <a:r>
              <a:rPr dirty="0"/>
              <a:t>who complain will accept instruction."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탑을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에워싸며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흙더미를</a:t>
            </a:r>
            <a:r>
              <a:rPr dirty="0"/>
              <a:t> </a:t>
            </a:r>
            <a:r>
              <a:rPr dirty="0" err="1"/>
              <a:t>쌓아올려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공격하겠다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6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encamp against you all around; I will encircle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towers and set up my siege works against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땅보다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낮아져서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말소리는</a:t>
            </a:r>
            <a:r>
              <a:rPr dirty="0"/>
              <a:t> </a:t>
            </a:r>
            <a:r>
              <a:rPr dirty="0" err="1"/>
              <a:t>나직하게</a:t>
            </a:r>
            <a:r>
              <a:rPr dirty="0"/>
              <a:t> </a:t>
            </a:r>
            <a:r>
              <a:rPr dirty="0" err="1"/>
              <a:t>흙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목소리는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유령처럼</a:t>
            </a:r>
            <a:r>
              <a:rPr dirty="0"/>
              <a:t> </a:t>
            </a:r>
            <a:r>
              <a:rPr dirty="0" err="1"/>
              <a:t>올라올</a:t>
            </a:r>
            <a:r>
              <a:rPr dirty="0"/>
              <a:t> </a:t>
            </a:r>
            <a:r>
              <a:rPr dirty="0" err="1"/>
              <a:t>것이다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중얼거리는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목소리가</a:t>
            </a:r>
            <a:r>
              <a:rPr dirty="0"/>
              <a:t> </a:t>
            </a:r>
            <a:r>
              <a:rPr dirty="0" err="1"/>
              <a:t>흙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새어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2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Brought low, you will speak from the ground;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speech will mumble out of the dust.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voice will come ghostlike from the earth;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dust your speech will whisper.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원수들은</a:t>
            </a:r>
            <a:r>
              <a:rPr dirty="0"/>
              <a:t> </a:t>
            </a:r>
            <a:r>
              <a:rPr dirty="0" err="1"/>
              <a:t>미세한</a:t>
            </a:r>
            <a:r>
              <a:rPr dirty="0"/>
              <a:t> </a:t>
            </a:r>
            <a:r>
              <a:rPr dirty="0" err="1"/>
              <a:t>흙먼지처럼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흩날리는</a:t>
            </a:r>
            <a:r>
              <a:rPr dirty="0"/>
              <a:t> </a:t>
            </a:r>
            <a:r>
              <a:rPr dirty="0" err="1"/>
              <a:t>겨처럼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갑자기</a:t>
            </a:r>
            <a:r>
              <a:rPr dirty="0"/>
              <a:t>, </a:t>
            </a:r>
            <a:r>
              <a:rPr dirty="0" err="1"/>
              <a:t>순식간에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many enemies will become like fine dust,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he ruthless hordes like blown chaff. Suddenly, in an instant,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번개와</a:t>
            </a:r>
            <a:r>
              <a:rPr dirty="0"/>
              <a:t> </a:t>
            </a:r>
            <a:r>
              <a:rPr dirty="0" err="1"/>
              <a:t>지진과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소음을</a:t>
            </a:r>
            <a:r>
              <a:rPr dirty="0"/>
              <a:t> </a:t>
            </a:r>
            <a:r>
              <a:rPr dirty="0" err="1"/>
              <a:t>내시며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회오리바람과</a:t>
            </a:r>
            <a:r>
              <a:rPr dirty="0"/>
              <a:t> </a:t>
            </a:r>
            <a:r>
              <a:rPr dirty="0" err="1"/>
              <a:t>폭풍과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불꽃으로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will come with thunder and earthquake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great noise, with windstorm and tempest and flames of a devouring fire.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아리엘과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공격하며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포위하는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꿈에서나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모습처럼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한밤중의</a:t>
            </a:r>
            <a:r>
              <a:rPr dirty="0"/>
              <a:t> </a:t>
            </a:r>
            <a:r>
              <a:rPr dirty="0" err="1"/>
              <a:t>환상처럼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hordes of all the nations that fight against Ariel,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attack her and her fortress and besiege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as it is with a dream, with a vision in the night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허겁지겁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꾸다가</a:t>
            </a:r>
            <a:r>
              <a:rPr dirty="0"/>
              <a:t> </a:t>
            </a:r>
            <a:r>
              <a:rPr dirty="0" err="1"/>
              <a:t>깨어나면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배고픔이</a:t>
            </a:r>
            <a:r>
              <a:rPr dirty="0"/>
              <a:t> </a:t>
            </a:r>
            <a:r>
              <a:rPr dirty="0" err="1"/>
              <a:t>여전함과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벌컥벌컥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갈증을</a:t>
            </a:r>
            <a:r>
              <a:rPr dirty="0"/>
              <a:t> </a:t>
            </a:r>
            <a:r>
              <a:rPr dirty="0" err="1"/>
              <a:t>풀지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기력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깨어난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85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a hungry man dreams that he is eating, but he awakens,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hunger remains; as when a thirsty man dreams that he is drinking,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awakens faint, with his thirst unquenched.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it be with the hordes of all the nations that fight against Mount Zion.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놀라서</a:t>
            </a:r>
            <a:r>
              <a:rPr dirty="0"/>
              <a:t> </a:t>
            </a:r>
            <a:r>
              <a:rPr dirty="0" err="1"/>
              <a:t>나자빠질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가려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취하지도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비틀거릴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stunned and amazed, blind yourselves and be sightless; be drunk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from wine, stagger, but not from beer.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1483</Words>
  <Application>Microsoft Macintosh PowerPoint</Application>
  <PresentationFormat>와이드스크린</PresentationFormat>
  <Paragraphs>145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2022-09-03T08:25:48Z</dcterms:modified>
</cp:coreProperties>
</file>