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8" autoAdjust="0"/>
    <p:restoredTop sz="94411"/>
  </p:normalViewPr>
  <p:slideViewPr>
    <p:cSldViewPr snapToGrid="0" snapToObjects="1">
      <p:cViewPr varScale="1">
        <p:scale>
          <a:sx n="83" d="100"/>
          <a:sy n="83" d="100"/>
        </p:scale>
        <p:origin x="23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600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예루살렘과</a:t>
            </a:r>
            <a:r>
              <a:rPr dirty="0"/>
              <a:t> </a:t>
            </a: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지팡이와</a:t>
            </a:r>
            <a:r>
              <a:rPr dirty="0"/>
              <a:t> </a:t>
            </a:r>
            <a:r>
              <a:rPr dirty="0" err="1"/>
              <a:t>막대기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의지하는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치워</a:t>
            </a:r>
            <a:r>
              <a:rPr dirty="0"/>
              <a:t> </a:t>
            </a:r>
            <a:r>
              <a:rPr dirty="0" err="1"/>
              <a:t>버리신다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006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 now, the Lord, the LORD Almighty, is about to take from Jerusalem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Judah both supply and support: all supplies of food and all supplies of water,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말하라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행한</a:t>
            </a:r>
            <a:r>
              <a:rPr dirty="0"/>
              <a:t> </a:t>
            </a:r>
            <a:r>
              <a:rPr dirty="0" err="1"/>
              <a:t>일의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먹으니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좋은가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11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Tell the righteous it will be well with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will enjoy the fruit of their deeds.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화가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저지른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그에게로</a:t>
            </a:r>
            <a:r>
              <a:rPr dirty="0"/>
              <a:t> </a:t>
            </a:r>
            <a:r>
              <a:rPr dirty="0" err="1"/>
              <a:t>돌아가는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마땅하다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72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 wicked! Disaster is upon them</a:t>
            </a:r>
            <a:r>
              <a:rPr lang="en-US" altLang="ko-KR" dirty="0"/>
              <a:t>!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paid back for what their hands have done.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97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어린아이들이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괴롭히고</a:t>
            </a:r>
            <a:r>
              <a:rPr dirty="0"/>
              <a:t> </a:t>
            </a:r>
            <a:r>
              <a:rPr dirty="0" err="1"/>
              <a:t>여인들이</a:t>
            </a:r>
            <a:r>
              <a:rPr dirty="0"/>
              <a:t> </a:t>
            </a:r>
            <a:r>
              <a:rPr dirty="0" err="1"/>
              <a:t>다스리는구나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백성아</a:t>
            </a:r>
            <a:r>
              <a:rPr dirty="0"/>
              <a:t>,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엉뚱한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걷는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엉망으로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놓는구나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060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Youths oppress my people, women rule over them. O my people,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guides lead you astray; they turn you from the path.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변론하시려고 일어서신다. 그분이 백성들을 심판하시려고 일어서신다.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takes his place in court; he rises to judge the people.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</a:t>
            </a:r>
            <a:r>
              <a:rPr dirty="0" err="1"/>
              <a:t>우두머리들을</a:t>
            </a:r>
            <a:r>
              <a:rPr dirty="0"/>
              <a:t> </a:t>
            </a:r>
            <a:r>
              <a:rPr dirty="0" err="1"/>
              <a:t>상대로</a:t>
            </a:r>
            <a:r>
              <a:rPr dirty="0"/>
              <a:t> </a:t>
            </a:r>
            <a:r>
              <a:rPr dirty="0" err="1"/>
              <a:t>재판을</a:t>
            </a:r>
            <a:r>
              <a:rPr dirty="0"/>
              <a:t> </a:t>
            </a:r>
            <a:r>
              <a:rPr dirty="0" err="1"/>
              <a:t>시작하신다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포도원을</a:t>
            </a:r>
            <a:r>
              <a:rPr dirty="0"/>
              <a:t> </a:t>
            </a:r>
            <a:r>
              <a:rPr dirty="0" err="1"/>
              <a:t>불태운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너희들이다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사람에게서</a:t>
            </a:r>
            <a:r>
              <a:rPr dirty="0"/>
              <a:t> </a:t>
            </a:r>
            <a:r>
              <a:rPr dirty="0" err="1"/>
              <a:t>약탈한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너희들의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85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enters into judgment against the elders and leaders of his people: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is you who have ruined my vineyard;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plunder from the poor is in your houses.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너희들이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짓밟고</a:t>
            </a:r>
            <a:r>
              <a:rPr dirty="0"/>
              <a:t> </a:t>
            </a: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갈아</a:t>
            </a:r>
            <a:r>
              <a:rPr dirty="0"/>
              <a:t> </a:t>
            </a:r>
            <a:r>
              <a:rPr dirty="0" err="1"/>
              <a:t>버리다니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그럴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53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do you mean by crushing my people and grinding the faces of the poor?"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Lord, the LORD Almighty.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690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딸들이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거만한지</a:t>
            </a:r>
            <a:r>
              <a:rPr dirty="0"/>
              <a:t> </a:t>
            </a:r>
            <a:r>
              <a:rPr dirty="0" err="1"/>
              <a:t>목을</a:t>
            </a:r>
            <a:r>
              <a:rPr dirty="0"/>
              <a:t> </a:t>
            </a:r>
            <a:r>
              <a:rPr dirty="0" err="1"/>
              <a:t>길게</a:t>
            </a:r>
            <a:r>
              <a:rPr dirty="0"/>
              <a:t> </a:t>
            </a:r>
            <a:r>
              <a:rPr dirty="0" err="1"/>
              <a:t>뽑고</a:t>
            </a:r>
            <a:r>
              <a:rPr dirty="0"/>
              <a:t> </a:t>
            </a:r>
            <a:r>
              <a:rPr dirty="0" err="1"/>
              <a:t>다니면서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추파를</a:t>
            </a:r>
            <a:r>
              <a:rPr dirty="0"/>
              <a:t> </a:t>
            </a:r>
            <a:r>
              <a:rPr dirty="0" err="1"/>
              <a:t>던지고</a:t>
            </a:r>
            <a:r>
              <a:rPr dirty="0"/>
              <a:t> </a:t>
            </a:r>
            <a:r>
              <a:rPr dirty="0" err="1"/>
              <a:t>종종걸음으로</a:t>
            </a:r>
            <a:r>
              <a:rPr dirty="0"/>
              <a:t> </a:t>
            </a:r>
            <a:r>
              <a:rPr dirty="0" err="1"/>
              <a:t>걸어</a:t>
            </a:r>
            <a:r>
              <a:rPr dirty="0"/>
              <a:t> </a:t>
            </a:r>
            <a:r>
              <a:rPr dirty="0" err="1"/>
              <a:t>다니면서</a:t>
            </a:r>
            <a:r>
              <a:rPr dirty="0"/>
              <a:t> </a:t>
            </a:r>
            <a:r>
              <a:rPr dirty="0" err="1"/>
              <a:t>발장신구를</a:t>
            </a:r>
            <a:r>
              <a:rPr dirty="0"/>
              <a:t> </a:t>
            </a:r>
            <a:r>
              <a:rPr dirty="0" err="1"/>
              <a:t>차고</a:t>
            </a:r>
            <a:r>
              <a:rPr dirty="0"/>
              <a:t> </a:t>
            </a:r>
            <a:r>
              <a:rPr dirty="0" err="1"/>
              <a:t>딸랑거리는구나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4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says, "The women of Zion are haughty,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walking along with outstretched necks, flirting with their eyes,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tripping along with mincing steps, with ornaments jingling on their ankles.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시온의</a:t>
            </a:r>
            <a:r>
              <a:rPr dirty="0"/>
              <a:t> </a:t>
            </a:r>
            <a:r>
              <a:rPr dirty="0" err="1"/>
              <a:t>딸들의</a:t>
            </a:r>
            <a:r>
              <a:rPr dirty="0"/>
              <a:t> </a:t>
            </a:r>
            <a:r>
              <a:rPr dirty="0" err="1"/>
              <a:t>머리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딱지가</a:t>
            </a:r>
            <a:r>
              <a:rPr dirty="0"/>
              <a:t> </a:t>
            </a:r>
            <a:r>
              <a:rPr dirty="0" err="1"/>
              <a:t>생기게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발가벗겨</a:t>
            </a:r>
            <a:r>
              <a:rPr dirty="0"/>
              <a:t> </a:t>
            </a:r>
            <a:r>
              <a:rPr dirty="0" err="1"/>
              <a:t>은밀한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드러내실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0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the Lord will bring sores on the heads of the women of Zion;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make their scalps bald."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그날에 주께서 장식품들을 벗겨 버리실 것이다. 발목 장식, 머리띠, 반달 장신구,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4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Lord will snatch away their finery: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bangles and headbands and crescent necklaces,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귀걸이, 팔찌, 너울,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earrings and bracelets and veils,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영웅과 전사, 재판관과 예언자, 점쟁이와 장로,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hero and warrior, the judge and prophet, the soothsayer and elder,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머리 장식, 발목걸이, 허리띠, 향수병, 부적,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383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headdresses and ankle chains and sashes,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perfume bottles and charms,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반지, 코걸이,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signet rings and nose rings,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연회복, 겉옷, 목도리, 손지갑,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fine robes and the capes and cloaks, the purses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손거울, 모시옷, 머릿수건, 면사포를 몽땅 벗겨버릴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mirrors, and the linen garments and tiaras and shawls.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517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향기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썩은</a:t>
            </a:r>
            <a:r>
              <a:rPr dirty="0"/>
              <a:t> </a:t>
            </a:r>
            <a:r>
              <a:rPr dirty="0" err="1"/>
              <a:t>냄새가</a:t>
            </a:r>
            <a:r>
              <a:rPr dirty="0"/>
              <a:t> </a:t>
            </a:r>
            <a:r>
              <a:rPr dirty="0" err="1"/>
              <a:t>나고</a:t>
            </a:r>
            <a:r>
              <a:rPr dirty="0"/>
              <a:t>, </a:t>
            </a:r>
            <a:r>
              <a:rPr dirty="0" err="1"/>
              <a:t>허리띠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포승으로</a:t>
            </a:r>
            <a:r>
              <a:rPr dirty="0"/>
              <a:t> </a:t>
            </a:r>
            <a:r>
              <a:rPr dirty="0" err="1"/>
              <a:t>묶이고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곱게</a:t>
            </a:r>
            <a:r>
              <a:rPr dirty="0"/>
              <a:t> </a:t>
            </a:r>
            <a:r>
              <a:rPr dirty="0" err="1"/>
              <a:t>다듬은</a:t>
            </a:r>
            <a:r>
              <a:rPr dirty="0"/>
              <a:t> </a:t>
            </a:r>
            <a:r>
              <a:rPr dirty="0" err="1"/>
              <a:t>머리카락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대머리가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우아한</a:t>
            </a:r>
            <a:r>
              <a:rPr dirty="0"/>
              <a:t> </a:t>
            </a:r>
            <a:r>
              <a:rPr dirty="0" err="1"/>
              <a:t>옷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삼베</a:t>
            </a:r>
            <a:r>
              <a:rPr dirty="0"/>
              <a:t> </a:t>
            </a:r>
            <a:r>
              <a:rPr dirty="0" err="1"/>
              <a:t>자루를</a:t>
            </a:r>
            <a:r>
              <a:rPr dirty="0"/>
              <a:t> </a:t>
            </a:r>
            <a:r>
              <a:rPr dirty="0" err="1"/>
              <a:t>걸치게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184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Instead of fragrance there will be a stench; instead of a sash,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rope; instead of well-dressed hair, baldness; instead of fine clothing,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sackcloth; instead of beauty, branding.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네 남자들은 칼에 쓰러지고 네 용사들은 전쟁으로 쓰러질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men will fall by the sword, your warriors in battle.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시온의 성문들은 슬퍼하고 통곡할 것이며 남김없이 파괴돼 땅으로 무너져 내릴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gates of Zion will lament and mourn; destitute, she will sit on the ground.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오십부장과 귀족, 모사, 솜씨 있는 장인과 주문을 외는 마법사를 치워버리신다.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26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captain of fifty and man of rank, the counselor,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skilled craftsman and clever enchanter.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“내가 철부지들을 그들의 우두머리로 세우고 장난꾸러기들이 그들을 다스리게 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make boys their officials; mere children will govern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970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서로서로</a:t>
            </a:r>
            <a:r>
              <a:rPr dirty="0"/>
              <a:t> </a:t>
            </a:r>
            <a:r>
              <a:rPr dirty="0" err="1"/>
              <a:t>억압할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동료에게</a:t>
            </a:r>
            <a:r>
              <a:rPr dirty="0"/>
              <a:t> </a:t>
            </a:r>
            <a:r>
              <a:rPr dirty="0" err="1"/>
              <a:t>거칠게</a:t>
            </a:r>
            <a:r>
              <a:rPr dirty="0"/>
              <a:t> </a:t>
            </a:r>
            <a:r>
              <a:rPr dirty="0" err="1"/>
              <a:t>대하고</a:t>
            </a:r>
            <a:r>
              <a:rPr dirty="0"/>
              <a:t> </a:t>
            </a:r>
            <a:r>
              <a:rPr dirty="0" err="1"/>
              <a:t>젊은이는</a:t>
            </a:r>
            <a:r>
              <a:rPr dirty="0"/>
              <a:t> </a:t>
            </a:r>
            <a:r>
              <a:rPr dirty="0" err="1"/>
              <a:t>노인에게</a:t>
            </a:r>
            <a:r>
              <a:rPr dirty="0"/>
              <a:t> </a:t>
            </a:r>
            <a:r>
              <a:rPr dirty="0" err="1"/>
              <a:t>버릇없이</a:t>
            </a:r>
            <a:r>
              <a:rPr dirty="0"/>
              <a:t> </a:t>
            </a:r>
            <a:r>
              <a:rPr dirty="0" err="1"/>
              <a:t>대하고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천박한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존경받는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무례하게</a:t>
            </a:r>
            <a:r>
              <a:rPr dirty="0"/>
              <a:t> </a:t>
            </a:r>
            <a:r>
              <a:rPr dirty="0" err="1"/>
              <a:t>대할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will oppress each other -- man against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neighbor against neighbor. The young will rise up against the 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base against the honorable.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345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붙들고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네게는</a:t>
            </a:r>
            <a:r>
              <a:rPr dirty="0"/>
              <a:t> </a:t>
            </a:r>
            <a:r>
              <a:rPr dirty="0" err="1"/>
              <a:t>겉옷이</a:t>
            </a:r>
            <a:r>
              <a:rPr dirty="0"/>
              <a:t> </a:t>
            </a:r>
            <a:r>
              <a:rPr dirty="0" err="1"/>
              <a:t>있으니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우두머리가</a:t>
            </a:r>
            <a:r>
              <a:rPr dirty="0"/>
              <a:t> </a:t>
            </a:r>
            <a:r>
              <a:rPr dirty="0" err="1"/>
              <a:t>돼다오</a:t>
            </a:r>
            <a:r>
              <a:rPr dirty="0"/>
              <a:t>.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폐허</a:t>
            </a:r>
            <a:r>
              <a:rPr dirty="0"/>
              <a:t> </a:t>
            </a:r>
            <a:r>
              <a:rPr dirty="0" err="1"/>
              <a:t>더미가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손안에</a:t>
            </a:r>
            <a:r>
              <a:rPr dirty="0"/>
              <a:t> </a:t>
            </a:r>
            <a:r>
              <a:rPr dirty="0" err="1"/>
              <a:t>있어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63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will seize one of his brothers at his father's home, and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have a cloak, you be our leader; take charge of this heap of ruins!"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180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의사가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!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빵도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겉옷도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우두머리로</a:t>
            </a:r>
            <a:r>
              <a:rPr dirty="0"/>
              <a:t> </a:t>
            </a:r>
            <a:r>
              <a:rPr dirty="0" err="1"/>
              <a:t>세우지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914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in that day he will cry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no remedy. I have no food or clothing in my house;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make me the leader of the people."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532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그렇구나</a:t>
            </a:r>
            <a:r>
              <a:rPr dirty="0"/>
              <a:t>. </a:t>
            </a:r>
            <a:r>
              <a:rPr dirty="0" err="1"/>
              <a:t>예루살렘이</a:t>
            </a:r>
            <a:r>
              <a:rPr dirty="0"/>
              <a:t> </a:t>
            </a:r>
            <a:r>
              <a:rPr dirty="0" err="1"/>
              <a:t>휘청거리고</a:t>
            </a:r>
            <a:r>
              <a:rPr dirty="0"/>
              <a:t> </a:t>
            </a:r>
            <a:r>
              <a:rPr dirty="0" err="1"/>
              <a:t>유다가</a:t>
            </a:r>
            <a:r>
              <a:rPr dirty="0"/>
              <a:t> </a:t>
            </a:r>
            <a:r>
              <a:rPr dirty="0" err="1"/>
              <a:t>쓰러지는구나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행동으로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반항하고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영광스러운</a:t>
            </a:r>
            <a:r>
              <a:rPr dirty="0"/>
              <a:t> </a:t>
            </a:r>
            <a:r>
              <a:rPr dirty="0" err="1"/>
              <a:t>눈길을</a:t>
            </a:r>
            <a:r>
              <a:rPr dirty="0"/>
              <a:t> </a:t>
            </a:r>
            <a:r>
              <a:rPr dirty="0" err="1"/>
              <a:t>무시했기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9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Jerusalem staggers, Judah is falling; their words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deeds are against the LORD, defying his glorious presence.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얼굴</a:t>
            </a:r>
            <a:r>
              <a:rPr dirty="0"/>
              <a:t> </a:t>
            </a:r>
            <a:r>
              <a:rPr dirty="0" err="1"/>
              <a:t>표정이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대답해</a:t>
            </a:r>
            <a:r>
              <a:rPr dirty="0"/>
              <a:t> </a:t>
            </a:r>
            <a:r>
              <a:rPr dirty="0" err="1"/>
              <a:t>주는구나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소돔처럼</a:t>
            </a:r>
            <a:r>
              <a:rPr dirty="0"/>
              <a:t> </a:t>
            </a:r>
            <a:r>
              <a:rPr dirty="0" err="1"/>
              <a:t>자기들의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숨기지도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떠벌리고</a:t>
            </a:r>
            <a:r>
              <a:rPr dirty="0"/>
              <a:t> </a:t>
            </a:r>
            <a:r>
              <a:rPr dirty="0" err="1"/>
              <a:t>다니는구나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</a:t>
            </a:r>
            <a:r>
              <a:rPr dirty="0"/>
              <a:t>!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입어도</a:t>
            </a:r>
            <a:r>
              <a:rPr dirty="0"/>
              <a:t> </a:t>
            </a:r>
            <a:r>
              <a:rPr dirty="0" err="1"/>
              <a:t>마땅하다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57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look on their faces testifies against them;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parade their sin like Sodom; they do not hide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them! They have brought disaster upon themselves.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1193</Words>
  <Application>Microsoft Macintosh PowerPoint</Application>
  <PresentationFormat>와이드스크린</PresentationFormat>
  <Paragraphs>122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130</cp:revision>
  <dcterms:created xsi:type="dcterms:W3CDTF">2019-02-17T10:11:46Z</dcterms:created>
  <dcterms:modified xsi:type="dcterms:W3CDTF">2022-09-03T04:46:39Z</dcterms:modified>
</cp:coreProperties>
</file>