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19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.“</a:t>
            </a: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고</a:t>
            </a:r>
            <a:r>
              <a:rPr dirty="0" err="1"/>
              <a:t>집불통</a:t>
            </a:r>
            <a:r>
              <a:rPr dirty="0"/>
              <a:t> </a:t>
            </a:r>
            <a:r>
              <a:rPr dirty="0" err="1"/>
              <a:t>자식들아</a:t>
            </a:r>
            <a:r>
              <a:rPr dirty="0"/>
              <a:t>!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무시하고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무시하고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맺으면서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더하고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the obstinate children," declares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those who carry out plans that are not mine, forming an alliance,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by my Spirit, heaping sin upon sin;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5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선견자들에게는</a:t>
            </a:r>
            <a:r>
              <a:rPr dirty="0"/>
              <a:t> “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!”</a:t>
            </a:r>
            <a:r>
              <a:rPr lang="ko-KR" altLang="en-US"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예언자들에게는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진실을</a:t>
            </a:r>
            <a:r>
              <a:rPr dirty="0"/>
              <a:t> 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거짓말이라도</a:t>
            </a:r>
            <a:r>
              <a:rPr dirty="0"/>
              <a:t> </a:t>
            </a:r>
            <a:r>
              <a:rPr dirty="0" err="1"/>
              <a:t>좋으니</a:t>
            </a:r>
            <a:r>
              <a:rPr dirty="0"/>
              <a:t> </a:t>
            </a:r>
            <a:r>
              <a:rPr dirty="0" err="1"/>
              <a:t>듣기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 to the seers, "See no more visions!" and to the prophets,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us no more visions of what is right!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us pleasant things, prophesy illusions.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15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방식을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탈선을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대면하게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일랑</a:t>
            </a:r>
            <a:r>
              <a:rPr dirty="0"/>
              <a:t> </a:t>
            </a:r>
            <a:r>
              <a:rPr dirty="0" err="1"/>
              <a:t>그만두시오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this way, get off this path, and stop confronting us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One of Israel!"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거부하면서</a:t>
            </a:r>
            <a:r>
              <a:rPr dirty="0"/>
              <a:t> </a:t>
            </a:r>
            <a:r>
              <a:rPr dirty="0" err="1"/>
              <a:t>억누르고</a:t>
            </a:r>
            <a:r>
              <a:rPr dirty="0"/>
              <a:t> </a:t>
            </a:r>
            <a:r>
              <a:rPr dirty="0" err="1"/>
              <a:t>벗어난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신뢰하고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의지했다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9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Holy One of Israel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you have rejected this message,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relied on oppression and depended on deceit,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악은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담이</a:t>
            </a:r>
            <a:r>
              <a:rPr dirty="0"/>
              <a:t> </a:t>
            </a:r>
            <a:r>
              <a:rPr dirty="0" err="1"/>
              <a:t>불쑥</a:t>
            </a:r>
            <a:r>
              <a:rPr dirty="0"/>
              <a:t> </a:t>
            </a:r>
            <a:r>
              <a:rPr dirty="0" err="1"/>
              <a:t>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sin will become for you like a high wall, cracked and bulging,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collapses suddenly, in an instant.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도자기가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박살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버려서</a:t>
            </a:r>
            <a:r>
              <a:rPr dirty="0"/>
              <a:t> </a:t>
            </a:r>
            <a:r>
              <a:rPr dirty="0" err="1"/>
              <a:t>아궁이에서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오거나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우물에서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퍼낼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조각이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7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break in pieces like pottery, shattered so mercilessly that among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pieces not a fragment will be found for taking coals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hearth or scooping water out of a cistern."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24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회개하고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구원받을</a:t>
            </a:r>
            <a:r>
              <a:rPr dirty="0"/>
              <a:t> </a:t>
            </a:r>
            <a:r>
              <a:rPr dirty="0" err="1"/>
              <a:t>길이고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길인데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LORD, the Holy One of Israel,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repentance and rest is your salvation, in quietness and trust is your strength,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would have none of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도망치겠다’라고</a:t>
            </a:r>
            <a:r>
              <a:rPr dirty="0"/>
              <a:t> </a:t>
            </a:r>
            <a:r>
              <a:rPr dirty="0" err="1"/>
              <a:t>말하니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달리는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도망치겠다’라고</a:t>
            </a:r>
            <a:r>
              <a:rPr dirty="0"/>
              <a:t> </a:t>
            </a:r>
            <a:r>
              <a:rPr dirty="0" err="1"/>
              <a:t>말하니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쫓아가는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빠르게</a:t>
            </a:r>
            <a:r>
              <a:rPr dirty="0"/>
              <a:t> </a:t>
            </a:r>
            <a:r>
              <a:rPr dirty="0" err="1"/>
              <a:t>쫓아갈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5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said, `No, we will flee on horses.' Therefore you will flee! You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`We will ride off on swift horses.' Therefore your pursuers will be swift!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위협에</a:t>
            </a:r>
            <a:r>
              <a:rPr dirty="0"/>
              <a:t> 1,000명이 </a:t>
            </a:r>
            <a:r>
              <a:rPr dirty="0" err="1"/>
              <a:t>넋을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도망치고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위협에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버려서</a:t>
            </a:r>
            <a:r>
              <a:rPr lang="ko-KR" altLang="en-US"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산꼭대기에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깃대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꽂힌</a:t>
            </a:r>
            <a:r>
              <a:rPr dirty="0"/>
              <a:t> </a:t>
            </a:r>
            <a:r>
              <a:rPr dirty="0" err="1"/>
              <a:t>깃발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2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will flee at the threat of one; at the threat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you will all flee away, till you are left like a flagstaff on a mountaintop,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banner on a hill."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20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은혜</a:t>
            </a:r>
            <a:r>
              <a:rPr dirty="0"/>
              <a:t> </a:t>
            </a:r>
            <a:r>
              <a:rPr dirty="0" err="1"/>
              <a:t>베풀기를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바라신다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여기셔서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일어나신다</a:t>
            </a:r>
            <a:r>
              <a:rPr dirty="0"/>
              <a:t>.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공의의</a:t>
            </a:r>
            <a:r>
              <a:rPr dirty="0"/>
              <a:t> </a:t>
            </a:r>
            <a:r>
              <a:rPr dirty="0" err="1"/>
              <a:t>하나님이시기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복되다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LORD longs to be gracious to you; he rises to show you compassion.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is a God of justice. Blessed are all who wait for him!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베푸셔서</a:t>
            </a:r>
            <a:r>
              <a:rPr dirty="0"/>
              <a:t> </a:t>
            </a:r>
            <a:r>
              <a:rPr dirty="0" err="1"/>
              <a:t>듣자마자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대답하실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6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people of Zion, who live in Jerusalem, you will weep no more.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gracious he will be when you cry for help! As soon as he hears,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answer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묻지도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보호를</a:t>
            </a:r>
            <a:r>
              <a:rPr dirty="0"/>
              <a:t> </a:t>
            </a:r>
            <a:r>
              <a:rPr dirty="0" err="1"/>
              <a:t>피난처로</a:t>
            </a:r>
            <a:r>
              <a:rPr dirty="0"/>
              <a:t> </a:t>
            </a:r>
            <a:r>
              <a:rPr dirty="0" err="1"/>
              <a:t>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3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 down to Egypt without consulting me; who look for help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Pharaoh's protection, to Egypt's shade for refuge.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역경의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주시더라도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선생들을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 Lord gives you the bread of adversity and the water of affliction,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teachers will be hidden no more; with your own eyes you will see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80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오른쪽으로나</a:t>
            </a:r>
            <a:r>
              <a:rPr dirty="0"/>
              <a:t> </a:t>
            </a:r>
            <a:r>
              <a:rPr dirty="0" err="1"/>
              <a:t>왼쪽으로나</a:t>
            </a:r>
            <a:r>
              <a:rPr dirty="0"/>
              <a:t> </a:t>
            </a:r>
            <a:r>
              <a:rPr dirty="0" err="1"/>
              <a:t>벗어나려</a:t>
            </a:r>
            <a:r>
              <a:rPr dirty="0"/>
              <a:t> </a:t>
            </a:r>
            <a:r>
              <a:rPr dirty="0" err="1"/>
              <a:t>하기만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들려줄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길이다</a:t>
            </a:r>
            <a:r>
              <a:rPr dirty="0"/>
              <a:t>. </a:t>
            </a:r>
            <a:r>
              <a:rPr dirty="0" err="1"/>
              <a:t>이쪽으로</a:t>
            </a:r>
            <a:r>
              <a:rPr dirty="0"/>
              <a:t> </a:t>
            </a:r>
            <a:r>
              <a:rPr dirty="0" err="1"/>
              <a:t>걸으라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you turn to the right or to the left,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ears will hear a voice behind you, saying, "This is the way; walk in it."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입힌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덮은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신상들</a:t>
            </a:r>
            <a:r>
              <a:rPr lang="ko-KR" altLang="en-US" dirty="0"/>
              <a:t>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달거리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옷처럼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버리고는</a:t>
            </a:r>
            <a:r>
              <a:rPr dirty="0"/>
              <a:t> “</a:t>
            </a:r>
            <a:r>
              <a:rPr dirty="0" err="1"/>
              <a:t>꺼지라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9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defile your idols overlaid with silver and your images covered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gold; you will throw them away like a menstrual cloth and say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"Away with you!"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씨앗이</a:t>
            </a:r>
            <a:r>
              <a:rPr dirty="0"/>
              <a:t> </a:t>
            </a:r>
            <a:r>
              <a:rPr dirty="0" err="1"/>
              <a:t>자라도록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많고도</a:t>
            </a:r>
            <a:r>
              <a:rPr dirty="0"/>
              <a:t> </a:t>
            </a:r>
            <a:r>
              <a:rPr dirty="0" err="1"/>
              <a:t>풍족할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떼는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풀밭에서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also send you rain for the seed you sow in the ground,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food that comes from the land will be rich and plentiful.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your cattle will graze in broad meadows.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황소들과</a:t>
            </a:r>
            <a:r>
              <a:rPr dirty="0"/>
              <a:t> </a:t>
            </a:r>
            <a:r>
              <a:rPr dirty="0" err="1"/>
              <a:t>나귀들이</a:t>
            </a:r>
            <a:r>
              <a:rPr dirty="0"/>
              <a:t> </a:t>
            </a:r>
            <a:r>
              <a:rPr dirty="0" err="1"/>
              <a:t>키와</a:t>
            </a:r>
            <a:r>
              <a:rPr dirty="0"/>
              <a:t> </a:t>
            </a:r>
            <a:r>
              <a:rPr dirty="0" err="1"/>
              <a:t>삽으로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까부르고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개어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사료와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oxen and donkeys that work the soil will eat fodder and mash,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 out with fork and shovel.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대학살이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탑들이</a:t>
            </a:r>
            <a:r>
              <a:rPr dirty="0"/>
              <a:t> </a:t>
            </a:r>
            <a:r>
              <a:rPr dirty="0" err="1"/>
              <a:t>무너지는</a:t>
            </a:r>
            <a:r>
              <a:rPr dirty="0"/>
              <a:t> </a:t>
            </a:r>
            <a:r>
              <a:rPr dirty="0" err="1"/>
              <a:t>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솟은</a:t>
            </a:r>
            <a:r>
              <a:rPr dirty="0"/>
              <a:t> </a:t>
            </a:r>
            <a:r>
              <a:rPr dirty="0" err="1"/>
              <a:t>언덕마다</a:t>
            </a:r>
            <a:r>
              <a:rPr lang="ko-KR" altLang="en-US" dirty="0"/>
              <a:t> </a:t>
            </a:r>
            <a:r>
              <a:rPr dirty="0" err="1"/>
              <a:t>시냇물이</a:t>
            </a:r>
            <a:r>
              <a:rPr dirty="0"/>
              <a:t> </a:t>
            </a:r>
            <a:r>
              <a:rPr dirty="0" err="1"/>
              <a:t>흘러넘칠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 of great slaughter, when the towers fall,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streams of water will flow on every high mountain and every lofty hill.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743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싸매시고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때린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치료하시는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달은</a:t>
            </a:r>
            <a:r>
              <a:rPr dirty="0"/>
              <a:t> </a:t>
            </a:r>
            <a:r>
              <a:rPr dirty="0" err="1"/>
              <a:t>해처럼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햇볕은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쪼인</a:t>
            </a:r>
            <a:r>
              <a:rPr dirty="0"/>
              <a:t> </a:t>
            </a:r>
            <a:r>
              <a:rPr dirty="0" err="1"/>
              <a:t>햇볕을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밝기처럼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배나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밝을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moon will shine like the sun, and the sunlight will be seven times brighter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light of seven full days, when the LORD binds up the bruises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people and heals the wounds he inflicted.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불타오르는</a:t>
            </a:r>
            <a:r>
              <a:rPr dirty="0"/>
              <a:t>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빽빽이</a:t>
            </a:r>
            <a:r>
              <a:rPr dirty="0"/>
              <a:t> </a:t>
            </a:r>
            <a:r>
              <a:rPr dirty="0" err="1"/>
              <a:t>피어오르는</a:t>
            </a:r>
            <a:r>
              <a:rPr dirty="0"/>
              <a:t>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입술에는</a:t>
            </a:r>
            <a:r>
              <a:rPr dirty="0"/>
              <a:t>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서려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7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Name of the LORD comes from afar, with burning anger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dense clouds of smoke; his lips are full of wrath,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tongue is a consuming fire.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숨결은</a:t>
            </a:r>
            <a:r>
              <a:rPr dirty="0"/>
              <a:t> </a:t>
            </a:r>
            <a:r>
              <a:rPr dirty="0" err="1"/>
              <a:t>밀어닥치는</a:t>
            </a:r>
            <a:r>
              <a:rPr dirty="0"/>
              <a:t> </a:t>
            </a:r>
            <a:r>
              <a:rPr dirty="0" err="1"/>
              <a:t>시냇물처럼</a:t>
            </a:r>
            <a:r>
              <a:rPr dirty="0"/>
              <a:t> </a:t>
            </a:r>
            <a:r>
              <a:rPr dirty="0" err="1"/>
              <a:t>목에까지</a:t>
            </a:r>
            <a:r>
              <a:rPr dirty="0"/>
              <a:t> </a:t>
            </a:r>
            <a:r>
              <a:rPr dirty="0" err="1"/>
              <a:t>받쳐</a:t>
            </a:r>
            <a:r>
              <a:rPr dirty="0"/>
              <a:t> </a:t>
            </a:r>
            <a:r>
              <a:rPr dirty="0" err="1"/>
              <a:t>오른다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키질을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걸러내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버리시고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턱에다가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재갈을</a:t>
            </a:r>
            <a:r>
              <a:rPr dirty="0"/>
              <a:t> </a:t>
            </a:r>
            <a:r>
              <a:rPr dirty="0" err="1"/>
              <a:t>물리신다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breath is like a rushing torrent, rising up to the neck.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shakes the nations in the sieve of destruction;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places in the jaws of the peoples a bit that leads them astray.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피리를</a:t>
            </a:r>
            <a:r>
              <a:rPr dirty="0"/>
              <a:t> </a:t>
            </a:r>
            <a:r>
              <a:rPr dirty="0" err="1"/>
              <a:t>불며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즐거울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sing as on the night you celebrate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holy festival; your hearts will rejoice as when people go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flutes to the mountain of the LORD, to the Rock of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보호가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부끄러움이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그늘이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치욕이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9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Pharaoh's protection will be to your shame,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Egypt's shade will bring you disgrace.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내려치시는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치밀어</a:t>
            </a:r>
            <a:r>
              <a:rPr dirty="0"/>
              <a:t> </a:t>
            </a:r>
            <a:r>
              <a:rPr dirty="0" err="1"/>
              <a:t>오르시니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타오르고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생기고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쏟아지고</a:t>
            </a:r>
            <a:r>
              <a:rPr dirty="0"/>
              <a:t> </a:t>
            </a:r>
            <a:r>
              <a:rPr dirty="0" err="1"/>
              <a:t>돌덩이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후려친다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1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cause men to hear his majestic voice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make them see his arm coming down with raging anger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consuming fire, with cloudburst, thunderstorm and hail.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그렇다. 여호와의 음성이 앗시리아를 흩으시고 막대기로 그들을 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5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LORD will shatter Assyria;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scepter he will strike them down.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움켜잡으신</a:t>
            </a:r>
            <a:r>
              <a:rPr dirty="0"/>
              <a:t> </a:t>
            </a:r>
            <a:r>
              <a:rPr dirty="0" err="1"/>
              <a:t>몽둥이로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내리치실</a:t>
            </a:r>
            <a:r>
              <a:rPr dirty="0"/>
              <a:t> </a:t>
            </a:r>
            <a:r>
              <a:rPr dirty="0" err="1"/>
              <a:t>때마다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탬버린과</a:t>
            </a:r>
            <a:r>
              <a:rPr dirty="0"/>
              <a:t> </a:t>
            </a:r>
            <a:r>
              <a:rPr dirty="0" err="1"/>
              <a:t>하프로</a:t>
            </a:r>
            <a:r>
              <a:rPr dirty="0"/>
              <a:t> </a:t>
            </a:r>
            <a:r>
              <a:rPr dirty="0" err="1"/>
              <a:t>장단을</a:t>
            </a:r>
            <a:r>
              <a:rPr dirty="0"/>
              <a:t> </a:t>
            </a:r>
            <a:r>
              <a:rPr dirty="0" err="1"/>
              <a:t>맞출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흔들면서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후려치실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stroke the LORD lays on them with his punishing rod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to the music of tambourines and harps,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fights them in battle with the blows of his arm.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도벳이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불구덩이가</a:t>
            </a:r>
            <a:r>
              <a:rPr dirty="0"/>
              <a:t> </a:t>
            </a:r>
            <a:r>
              <a:rPr dirty="0" err="1"/>
              <a:t>깊고</a:t>
            </a:r>
            <a:r>
              <a:rPr dirty="0"/>
              <a:t> </a:t>
            </a:r>
            <a:r>
              <a:rPr dirty="0" err="1"/>
              <a:t>넓게</a:t>
            </a:r>
            <a:r>
              <a:rPr dirty="0"/>
              <a:t> </a:t>
            </a:r>
            <a:r>
              <a:rPr dirty="0" err="1"/>
              <a:t>만들어졌고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땔감도</a:t>
            </a:r>
            <a:r>
              <a:rPr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마련돼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숨결이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용광로처럼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불사를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0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Topheth</a:t>
            </a:r>
            <a:r>
              <a:rPr dirty="0"/>
              <a:t> has long been prepared; it has been made ready for the king.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fire pit has been made deep and wide, with an abundance of fire and </a:t>
            </a:r>
            <a:r>
              <a:t>wood;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</a:t>
            </a:r>
            <a:r>
              <a:rPr dirty="0"/>
              <a:t>breath of the LORD, like a stream of burning sulfur, sets it ablaze.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고관들이 소안으로 가고 그 사신들이 하네스에 이르렀지만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they have officials in Zoan and their envoys have arrived in Hanes,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도움이나</a:t>
            </a:r>
            <a:r>
              <a:rPr dirty="0"/>
              <a:t> </a:t>
            </a:r>
            <a:r>
              <a:rPr dirty="0" err="1"/>
              <a:t>이익은커녕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치욕만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쓸모도</a:t>
            </a:r>
            <a:r>
              <a:rPr dirty="0"/>
              <a:t> </a:t>
            </a:r>
            <a:r>
              <a:rPr dirty="0" err="1"/>
              <a:t>없는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will be put to shame because of a people useless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bring neither help nor advantage, but only shame and disgrace."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네게브의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사절단들이</a:t>
            </a:r>
            <a:r>
              <a:rPr dirty="0"/>
              <a:t> </a:t>
            </a:r>
            <a:r>
              <a:rPr dirty="0" err="1"/>
              <a:t>나귀의</a:t>
            </a:r>
            <a:r>
              <a:rPr dirty="0"/>
              <a:t> </a:t>
            </a:r>
            <a:r>
              <a:rPr dirty="0" err="1"/>
              <a:t>등에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낙타의</a:t>
            </a:r>
            <a:r>
              <a:rPr dirty="0"/>
              <a:t> </a:t>
            </a:r>
            <a:r>
              <a:rPr dirty="0" err="1"/>
              <a:t>혹에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옮기며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 </a:t>
            </a:r>
            <a:r>
              <a:rPr dirty="0" err="1"/>
              <a:t>수사자들과</a:t>
            </a:r>
            <a:r>
              <a:rPr dirty="0"/>
              <a:t> </a:t>
            </a:r>
            <a:r>
              <a:rPr dirty="0" err="1"/>
              <a:t>암사자들의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독사들과</a:t>
            </a:r>
            <a:r>
              <a:rPr dirty="0"/>
              <a:t> </a:t>
            </a:r>
            <a:r>
              <a:rPr dirty="0" err="1"/>
              <a:t>날아다니는</a:t>
            </a:r>
            <a:r>
              <a:rPr dirty="0"/>
              <a:t> </a:t>
            </a:r>
            <a:r>
              <a:rPr dirty="0" err="1"/>
              <a:t>뱀들의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무익한</a:t>
            </a:r>
            <a:r>
              <a:rPr dirty="0"/>
              <a:t> </a:t>
            </a:r>
            <a:r>
              <a:rPr dirty="0" err="1"/>
              <a:t>민족에게로</a:t>
            </a:r>
            <a:r>
              <a:rPr dirty="0"/>
              <a:t> </a:t>
            </a:r>
            <a:r>
              <a:rPr dirty="0" err="1"/>
              <a:t>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68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the animals of the Negev: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a land of hardship and distress, of lions and lionesses,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adders and darting snakes, the envoys carry their riches on donkeys' backs,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treasures on the humps of camels, to that unprofitable nation,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도움은</a:t>
            </a:r>
            <a:r>
              <a:rPr dirty="0"/>
              <a:t> </a:t>
            </a:r>
            <a:r>
              <a:rPr dirty="0" err="1"/>
              <a:t>쓸모없고</a:t>
            </a:r>
            <a:r>
              <a:rPr dirty="0"/>
              <a:t> </a:t>
            </a:r>
            <a:r>
              <a:rPr dirty="0" err="1"/>
              <a:t>공허할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“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있기만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라합”이라고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6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Egypt, whose help is utterly useless.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call her Rahab the Do-Nothing.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돌판에</a:t>
            </a:r>
            <a:r>
              <a:rPr dirty="0"/>
              <a:t> </a:t>
            </a:r>
            <a:r>
              <a:rPr dirty="0" err="1"/>
              <a:t>새기고</a:t>
            </a:r>
            <a:r>
              <a:rPr dirty="0"/>
              <a:t> </a:t>
            </a:r>
            <a:r>
              <a:rPr dirty="0" err="1"/>
              <a:t>두루마리에</a:t>
            </a:r>
            <a:r>
              <a:rPr dirty="0"/>
              <a:t> </a:t>
            </a:r>
            <a:r>
              <a:rPr dirty="0" err="1"/>
              <a:t>기록해서</a:t>
            </a:r>
            <a:r>
              <a:rPr dirty="0"/>
              <a:t> </a:t>
            </a:r>
            <a:r>
              <a:rPr dirty="0" err="1"/>
              <a:t>훗날을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now, write it on a tablet for them, inscribe it on a scroll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for the days to come it may be an everlasting witness.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,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자식들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가르침은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자식들이로구나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1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rebellious people, deceitful children,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 unwilling to listen to the LORD's instruction.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2015</Words>
  <Application>Microsoft Macintosh PowerPoint</Application>
  <PresentationFormat>와이드스크린</PresentationFormat>
  <Paragraphs>199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2022-09-03T08:34:13Z</dcterms:modified>
</cp:coreProperties>
</file>