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268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청하러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내려가고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의지하고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병거들의</a:t>
            </a:r>
            <a:r>
              <a:rPr dirty="0"/>
              <a:t> </a:t>
            </a:r>
            <a:r>
              <a:rPr dirty="0" err="1"/>
              <a:t>숫자와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기병들의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신뢰하지만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찾지도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도움은</a:t>
            </a:r>
            <a:r>
              <a:rPr dirty="0"/>
              <a:t> </a:t>
            </a:r>
            <a:r>
              <a:rPr dirty="0" err="1"/>
              <a:t>구하지도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26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those who go down to Egypt for help, who rely on horses,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trust in the multitude of their chariots and in the great strength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their horsemen, but do not look to the Holy One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seek help from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여호와께서도</a:t>
            </a:r>
            <a:r>
              <a:rPr dirty="0"/>
              <a:t> </a:t>
            </a:r>
            <a:r>
              <a:rPr dirty="0" err="1"/>
              <a:t>지혜로우셔서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내리실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번복하시는</a:t>
            </a:r>
            <a:r>
              <a:rPr dirty="0"/>
              <a:t> </a:t>
            </a:r>
            <a:r>
              <a:rPr dirty="0" err="1"/>
              <a:t>법이</a:t>
            </a:r>
            <a:r>
              <a:rPr dirty="0"/>
              <a:t> </a:t>
            </a:r>
            <a:r>
              <a:rPr dirty="0" err="1"/>
              <a:t>없으시다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일어나셔서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돕는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4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 too is wise and can bring disaster; he does not take back his words.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rise up against the house of the wicked, against those who help evildoers.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사람일</a:t>
            </a:r>
            <a:r>
              <a:rPr dirty="0"/>
              <a:t> </a:t>
            </a:r>
            <a:r>
              <a:rPr dirty="0" err="1"/>
              <a:t>뿐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군마는</a:t>
            </a:r>
            <a:r>
              <a:rPr dirty="0"/>
              <a:t> </a:t>
            </a:r>
            <a:r>
              <a:rPr dirty="0" err="1"/>
              <a:t>고깃덩어리일</a:t>
            </a:r>
            <a:r>
              <a:rPr dirty="0"/>
              <a:t> </a:t>
            </a:r>
            <a:r>
              <a:rPr dirty="0" err="1"/>
              <a:t>뿐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펼치시면</a:t>
            </a:r>
            <a:r>
              <a:rPr dirty="0"/>
              <a:t> </a:t>
            </a:r>
            <a:r>
              <a:rPr dirty="0" err="1"/>
              <a:t>돕던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받던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둘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11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Egyptians are men and not God; their horses are flesh and not spirit.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stretches out his hand, he who helps will stumble,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is helped will fall; both will perish 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823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으르렁거릴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,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먹이감을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으르렁거릴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목동들이</a:t>
            </a:r>
            <a:r>
              <a:rPr dirty="0"/>
              <a:t>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몰려와서</a:t>
            </a:r>
            <a:r>
              <a:rPr dirty="0"/>
              <a:t> </a:t>
            </a:r>
            <a:r>
              <a:rPr dirty="0" err="1"/>
              <a:t>목청껏</a:t>
            </a:r>
            <a:r>
              <a:rPr dirty="0"/>
              <a:t> </a:t>
            </a:r>
            <a:r>
              <a:rPr dirty="0" err="1"/>
              <a:t>고함을</a:t>
            </a:r>
            <a:r>
              <a:rPr dirty="0"/>
              <a:t> </a:t>
            </a:r>
            <a:r>
              <a:rPr dirty="0" err="1"/>
              <a:t>지른다</a:t>
            </a:r>
            <a:r>
              <a:rPr dirty="0"/>
              <a:t> </a:t>
            </a:r>
            <a:r>
              <a:rPr dirty="0" err="1"/>
              <a:t>해도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고함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</a:t>
            </a:r>
            <a:r>
              <a:rPr dirty="0" err="1"/>
              <a:t>두려워하겠느냐</a:t>
            </a:r>
            <a:r>
              <a:rPr dirty="0"/>
              <a:t>?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떠드는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</a:t>
            </a:r>
            <a:r>
              <a:rPr dirty="0" err="1"/>
              <a:t>겁을</a:t>
            </a:r>
            <a:r>
              <a:rPr dirty="0"/>
              <a:t> </a:t>
            </a:r>
            <a:r>
              <a:rPr dirty="0" err="1"/>
              <a:t>집어먹겠느냐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여호와께서도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언덕에</a:t>
            </a:r>
            <a:r>
              <a:rPr dirty="0"/>
              <a:t> </a:t>
            </a:r>
            <a:r>
              <a:rPr dirty="0" err="1"/>
              <a:t>내려와서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286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to me: "As a lion growls, a great lion over his prey </a:t>
            </a:r>
            <a:r>
              <a:rPr lang="en-US" altLang="ko-Kore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though a whole band of shepherds is called together against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not frightened by their shouts or disturbed by their clamor </a:t>
            </a:r>
            <a:r>
              <a:rPr lang="en-US" altLang="ko-Kore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Almighty will come down to do battle on Mount Zion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its heights.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편</a:t>
            </a:r>
            <a:r>
              <a:rPr dirty="0"/>
              <a:t> </a:t>
            </a:r>
            <a:r>
              <a:rPr dirty="0" err="1"/>
              <a:t>새들처럼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보호하실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덮어서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, </a:t>
            </a:r>
            <a:r>
              <a:rPr dirty="0" err="1"/>
              <a:t>낚아채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내시고</a:t>
            </a:r>
            <a:r>
              <a:rPr dirty="0"/>
              <a:t> </a:t>
            </a:r>
            <a:r>
              <a:rPr dirty="0" err="1"/>
              <a:t>쓰다듬어</a:t>
            </a:r>
            <a:r>
              <a:rPr dirty="0"/>
              <a:t> </a:t>
            </a:r>
            <a:r>
              <a:rPr dirty="0" err="1"/>
              <a:t>아껴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사슬을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4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birds hovering overhead, the LORD Almighty will shield Jerusalem;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shield it and deliver it, he will `pass over' it and will rescue it."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이스라엘 백성아, 너희가 그토록 심하게 배신했던 그분께 돌아오라.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Return to him you have so greatly revolted against, O Israelites.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그날에 누구든지 너희의 죄 있는 손으로 만든 은 우상과 금 우상을 버릴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57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that day every one of you will reject the idols of silver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gold your sinful hands have made.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“</a:t>
            </a:r>
            <a:r>
              <a:rPr dirty="0" err="1"/>
              <a:t>앗시리아는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휘두르지도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인간이</a:t>
            </a:r>
            <a:r>
              <a:rPr dirty="0"/>
              <a:t> </a:t>
            </a:r>
            <a:r>
              <a:rPr dirty="0" err="1"/>
              <a:t>찌르지도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삼켜질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칼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도망칠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젊은이들이</a:t>
            </a:r>
            <a:r>
              <a:rPr dirty="0"/>
              <a:t> </a:t>
            </a:r>
            <a:r>
              <a:rPr dirty="0" err="1"/>
              <a:t>강제노역에</a:t>
            </a:r>
            <a:r>
              <a:rPr dirty="0"/>
              <a:t> </a:t>
            </a:r>
            <a:r>
              <a:rPr dirty="0" err="1"/>
              <a:t>시달릴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3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"Assyria will fall by a sword that is not of man; a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of mortals, will devour them. They will flee before the sword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young men will be put to forced labor.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515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바위처럼</a:t>
            </a:r>
            <a:r>
              <a:rPr dirty="0"/>
              <a:t> </a:t>
            </a:r>
            <a:r>
              <a:rPr dirty="0" err="1"/>
              <a:t>믿었던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지휘관이</a:t>
            </a:r>
            <a:r>
              <a:rPr dirty="0"/>
              <a:t> </a:t>
            </a:r>
            <a:r>
              <a:rPr dirty="0" err="1"/>
              <a:t>겁에</a:t>
            </a:r>
            <a:r>
              <a:rPr dirty="0"/>
              <a:t> </a:t>
            </a:r>
            <a:r>
              <a:rPr dirty="0" err="1"/>
              <a:t>질려</a:t>
            </a:r>
            <a:r>
              <a:rPr dirty="0"/>
              <a:t> </a:t>
            </a:r>
            <a:r>
              <a:rPr dirty="0" err="1"/>
              <a:t>달아나고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사령관들은</a:t>
            </a:r>
            <a:r>
              <a:rPr dirty="0"/>
              <a:t> </a:t>
            </a:r>
            <a:r>
              <a:rPr dirty="0" err="1"/>
              <a:t>소스라치게</a:t>
            </a:r>
            <a:r>
              <a:rPr dirty="0"/>
              <a:t> </a:t>
            </a:r>
            <a:r>
              <a:rPr dirty="0" err="1"/>
              <a:t>놀라</a:t>
            </a:r>
            <a:r>
              <a:rPr dirty="0"/>
              <a:t> </a:t>
            </a: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도망칠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시온에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놓으시고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용광로를</a:t>
            </a:r>
            <a:r>
              <a:rPr dirty="0"/>
              <a:t> </a:t>
            </a:r>
            <a:r>
              <a:rPr dirty="0" err="1"/>
              <a:t>장만하신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03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stronghold will fall because of terror;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sight of the battle standard their commanders will panic,"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declares the LORD, whose fire is in Zion, whose furnace is in Jerusalem.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651</Words>
  <Application>Microsoft Macintosh PowerPoint</Application>
  <PresentationFormat>와이드스크린</PresentationFormat>
  <Paragraphs>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2022-09-06T11:14:13Z</dcterms:modified>
</cp:coreProperties>
</file>