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보라. 한 왕이 정의로 통치하고 귀족들이 공의로 다스릴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See, a king will reign in righteousness and rulers will rule with justice.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지나면</a:t>
            </a:r>
            <a:r>
              <a:rPr dirty="0"/>
              <a:t> </a:t>
            </a:r>
            <a:r>
              <a:rPr dirty="0" err="1"/>
              <a:t>자신만만하던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불안해할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포도</a:t>
            </a:r>
            <a:r>
              <a:rPr dirty="0"/>
              <a:t> </a:t>
            </a:r>
            <a:r>
              <a:rPr dirty="0" err="1"/>
              <a:t>수확을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추수할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89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little more than a year you who feel secure will tremble;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grape harvest will fail, and the harvest of fruit will not come.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태평한</a:t>
            </a:r>
            <a:r>
              <a:rPr dirty="0"/>
              <a:t> </a:t>
            </a:r>
            <a:r>
              <a:rPr dirty="0" err="1"/>
              <a:t>여인들아</a:t>
            </a:r>
            <a:r>
              <a:rPr dirty="0"/>
              <a:t>,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졸이라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구석이</a:t>
            </a:r>
            <a:r>
              <a:rPr dirty="0"/>
              <a:t>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느끼는</a:t>
            </a:r>
            <a:r>
              <a:rPr dirty="0"/>
              <a:t> </a:t>
            </a:r>
            <a:r>
              <a:rPr dirty="0" err="1"/>
              <a:t>딸들아</a:t>
            </a:r>
            <a:r>
              <a:rPr dirty="0"/>
              <a:t>, </a:t>
            </a:r>
            <a:r>
              <a:rPr dirty="0" err="1"/>
              <a:t>벌벌</a:t>
            </a:r>
            <a:r>
              <a:rPr dirty="0"/>
              <a:t> </a:t>
            </a:r>
            <a:r>
              <a:rPr dirty="0" err="1"/>
              <a:t>떨라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벗어</a:t>
            </a:r>
            <a:r>
              <a:rPr dirty="0"/>
              <a:t> </a:t>
            </a:r>
            <a:r>
              <a:rPr dirty="0" err="1"/>
              <a:t>벌거숭이가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허리에</a:t>
            </a:r>
            <a:r>
              <a:rPr dirty="0"/>
              <a:t> </a:t>
            </a:r>
            <a:r>
              <a:rPr dirty="0" err="1"/>
              <a:t>굵은</a:t>
            </a:r>
            <a:r>
              <a:rPr dirty="0"/>
              <a:t> </a:t>
            </a:r>
            <a:r>
              <a:rPr dirty="0" err="1"/>
              <a:t>베를</a:t>
            </a:r>
            <a:r>
              <a:rPr dirty="0"/>
              <a:t> </a:t>
            </a:r>
            <a:r>
              <a:rPr dirty="0" err="1"/>
              <a:t>두르라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99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Tremble, you complacent women; shudder,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daughters who feel secure! Strip off your clothes,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put sackcloth around your waists.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저 좋은 밭과 열매 많은 포도나무를 두고 가슴을 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Beat your breasts for the pleasant fields, for the fruitful vines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가시와</a:t>
            </a:r>
            <a:r>
              <a:rPr dirty="0"/>
              <a:t> </a:t>
            </a:r>
            <a:r>
              <a:rPr dirty="0" err="1"/>
              <a:t>찔레가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자랄</a:t>
            </a:r>
            <a:r>
              <a:rPr dirty="0"/>
              <a:t> </a:t>
            </a:r>
            <a:r>
              <a:rPr dirty="0" err="1"/>
              <a:t>테니</a:t>
            </a:r>
            <a:r>
              <a:rPr dirty="0"/>
              <a:t> </a:t>
            </a:r>
            <a:r>
              <a:rPr dirty="0" err="1"/>
              <a:t>가슴을</a:t>
            </a:r>
            <a:r>
              <a:rPr dirty="0"/>
              <a:t> </a:t>
            </a:r>
            <a:r>
              <a:rPr dirty="0" err="1"/>
              <a:t>치라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기쁨을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집과</a:t>
            </a:r>
            <a:r>
              <a:rPr dirty="0"/>
              <a:t> </a:t>
            </a:r>
            <a:r>
              <a:rPr dirty="0" err="1"/>
              <a:t>유쾌한</a:t>
            </a:r>
            <a:r>
              <a:rPr dirty="0"/>
              <a:t>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가슴을</a:t>
            </a:r>
            <a:r>
              <a:rPr dirty="0"/>
              <a:t> </a:t>
            </a:r>
            <a:r>
              <a:rPr dirty="0" err="1"/>
              <a:t>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44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the land of my people,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a</a:t>
            </a:r>
            <a:r>
              <a:rPr dirty="0"/>
              <a:t> land overgrown with thorns and briers -- yes,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mourn for all houses of merriment and for this city of revelry.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요새는</a:t>
            </a:r>
            <a:r>
              <a:rPr dirty="0"/>
              <a:t> </a:t>
            </a:r>
            <a:r>
              <a:rPr dirty="0" err="1"/>
              <a:t>버려지고</a:t>
            </a:r>
            <a:r>
              <a:rPr dirty="0"/>
              <a:t> </a:t>
            </a:r>
            <a:r>
              <a:rPr dirty="0" err="1"/>
              <a:t>시끄러운</a:t>
            </a:r>
            <a:r>
              <a:rPr dirty="0"/>
              <a:t> </a:t>
            </a:r>
            <a:r>
              <a:rPr dirty="0" err="1"/>
              <a:t>성은</a:t>
            </a:r>
            <a:r>
              <a:rPr dirty="0"/>
              <a:t> </a:t>
            </a:r>
            <a:r>
              <a:rPr dirty="0" err="1"/>
              <a:t>적막해지고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성채와</a:t>
            </a:r>
            <a:r>
              <a:rPr dirty="0"/>
              <a:t> </a:t>
            </a:r>
            <a:r>
              <a:rPr dirty="0" err="1"/>
              <a:t>망대가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나귀들이</a:t>
            </a:r>
            <a:r>
              <a:rPr dirty="0"/>
              <a:t> </a:t>
            </a:r>
            <a:r>
              <a:rPr dirty="0" err="1"/>
              <a:t>즐겁게</a:t>
            </a:r>
            <a:r>
              <a:rPr dirty="0"/>
              <a:t> </a:t>
            </a:r>
            <a:r>
              <a:rPr dirty="0" err="1"/>
              <a:t>뛰고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양 </a:t>
            </a:r>
            <a:r>
              <a:rPr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떼가</a:t>
            </a:r>
            <a:r>
              <a:rPr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풀을</a:t>
            </a:r>
            <a:r>
              <a:rPr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뜯을</a:t>
            </a:r>
            <a:r>
              <a:rPr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dirty="0" err="1"/>
              <a:t>곳이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테니</a:t>
            </a:r>
            <a:r>
              <a:rPr dirty="0"/>
              <a:t> </a:t>
            </a:r>
            <a:r>
              <a:rPr dirty="0" err="1"/>
              <a:t>가슴을</a:t>
            </a:r>
            <a:r>
              <a:rPr dirty="0"/>
              <a:t> </a:t>
            </a:r>
            <a:r>
              <a:rPr dirty="0" err="1"/>
              <a:t>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15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fortress will be abandoned, the noisy city deserted;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citadel and watchtower will become a wasteland forever,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delight of donkeys, a pasture for flocks,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마침내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쏟아져</a:t>
            </a:r>
            <a:r>
              <a:rPr dirty="0"/>
              <a:t> </a:t>
            </a:r>
            <a:r>
              <a:rPr dirty="0" err="1"/>
              <a:t>내리면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광야는</a:t>
            </a:r>
            <a:r>
              <a:rPr dirty="0"/>
              <a:t> </a:t>
            </a:r>
            <a:r>
              <a:rPr dirty="0" err="1"/>
              <a:t>기름진</a:t>
            </a:r>
            <a:r>
              <a:rPr dirty="0"/>
              <a:t> </a:t>
            </a:r>
            <a:r>
              <a:rPr dirty="0" err="1"/>
              <a:t>밭이</a:t>
            </a:r>
            <a:r>
              <a:rPr dirty="0"/>
              <a:t> </a:t>
            </a:r>
            <a:r>
              <a:rPr dirty="0" err="1"/>
              <a:t>되고</a:t>
            </a:r>
            <a:r>
              <a:rPr lang="ko-KR" altLang="en-US" dirty="0"/>
              <a:t> </a:t>
            </a:r>
            <a:r>
              <a:rPr dirty="0" err="1"/>
              <a:t>기름진</a:t>
            </a:r>
            <a:r>
              <a:rPr dirty="0"/>
              <a:t> </a:t>
            </a:r>
            <a:r>
              <a:rPr dirty="0" err="1"/>
              <a:t>밭은</a:t>
            </a:r>
            <a:r>
              <a:rPr dirty="0"/>
              <a:t> </a:t>
            </a:r>
            <a:r>
              <a:rPr dirty="0" err="1"/>
              <a:t>숲이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71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till the Spirit is poured upon us from on high,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desert becomes a fertile field, and the fertile field seems like a forest.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그때 광야에 공의가 거하고 기름진 밭에 정의가 자리 잡을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Justice will dwell in the desert and righteousness live in the fertile field.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정의는 평화를 열매 맺어서 영원히 평화롭고 안전하게 만들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76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fruit of righteousness will be peace;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effect of righteousness will be quietness and confidence forever.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 백성이 평화로운 거처, 안전한 거주지, 조용한 휴식처에서 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820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people will live in peaceful dwelling places,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secure homes, in undisturbed places of rest.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비록 우박으로 숲이 쓰러지고 성읍이 완전히 무너져도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Though hail flattens the forest and the city is leveled completely,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95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통치자들이</a:t>
            </a:r>
            <a:r>
              <a:rPr dirty="0"/>
              <a:t> </a:t>
            </a:r>
            <a:r>
              <a:rPr dirty="0" err="1"/>
              <a:t>바람을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</a:t>
            </a:r>
            <a:r>
              <a:rPr dirty="0" err="1"/>
              <a:t>곳처럼</a:t>
            </a:r>
            <a:r>
              <a:rPr dirty="0"/>
              <a:t>, </a:t>
            </a:r>
            <a:r>
              <a:rPr dirty="0" err="1"/>
              <a:t>폭풍을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</a:t>
            </a:r>
            <a:r>
              <a:rPr dirty="0" err="1"/>
              <a:t>곳처럼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광야의</a:t>
            </a:r>
            <a:r>
              <a:rPr dirty="0"/>
              <a:t> </a:t>
            </a:r>
            <a:r>
              <a:rPr dirty="0" err="1"/>
              <a:t>시냇물처럼</a:t>
            </a:r>
            <a:r>
              <a:rPr dirty="0"/>
              <a:t>, </a:t>
            </a:r>
            <a:r>
              <a:rPr dirty="0" err="1"/>
              <a:t>사막의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그늘처럼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79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man will be like a shelter from the wind and a refuge from the storm,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streams of water in the desert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shadow of a great rock in a thirsty land.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복되다. 물이 있는 곳마다 씨를 뿌리고 소와 나귀들을 풀어 놓아 키우는 너희들아!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36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blessed you will be, sowing your seed by every </a:t>
            </a:r>
            <a:r>
              <a:t>stream,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letting your cattle and donkeys range free.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30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감찰하는</a:t>
            </a:r>
            <a:r>
              <a:rPr dirty="0"/>
              <a:t> </a:t>
            </a:r>
            <a:r>
              <a:rPr dirty="0" err="1"/>
              <a:t>관리는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닫지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심리하는</a:t>
            </a:r>
            <a:r>
              <a:rPr dirty="0"/>
              <a:t> </a:t>
            </a:r>
            <a:r>
              <a:rPr dirty="0" err="1"/>
              <a:t>관리는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기울여</a:t>
            </a:r>
            <a:r>
              <a:rPr dirty="0"/>
              <a:t> </a:t>
            </a:r>
            <a:r>
              <a:rPr dirty="0" err="1"/>
              <a:t>들을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42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eyes of those who see will no longer be closed,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ears of those who hear will listen.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경솔한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올바른</a:t>
            </a:r>
            <a:r>
              <a:rPr dirty="0"/>
              <a:t> </a:t>
            </a:r>
            <a:r>
              <a:rPr dirty="0" err="1"/>
              <a:t>분별력을</a:t>
            </a:r>
            <a:r>
              <a:rPr dirty="0"/>
              <a:t> </a:t>
            </a:r>
            <a:r>
              <a:rPr dirty="0" err="1"/>
              <a:t>갖게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어눌한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혀는</a:t>
            </a:r>
            <a:r>
              <a:rPr dirty="0"/>
              <a:t> </a:t>
            </a:r>
            <a:r>
              <a:rPr dirty="0" err="1"/>
              <a:t>유창하고</a:t>
            </a:r>
            <a:r>
              <a:rPr dirty="0"/>
              <a:t> </a:t>
            </a:r>
            <a:r>
              <a:rPr dirty="0" err="1"/>
              <a:t>또렷한</a:t>
            </a:r>
            <a:r>
              <a:rPr dirty="0"/>
              <a:t> </a:t>
            </a:r>
            <a:r>
              <a:rPr dirty="0" err="1"/>
              <a:t>발음을</a:t>
            </a:r>
            <a:r>
              <a:rPr dirty="0"/>
              <a:t> </a:t>
            </a:r>
            <a:r>
              <a:rPr dirty="0" err="1"/>
              <a:t>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825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mind of the rash will know and understand,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stammering tongue will be fluent and clear.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멍청이들을</a:t>
            </a:r>
            <a:r>
              <a:rPr dirty="0"/>
              <a:t> </a:t>
            </a:r>
            <a:r>
              <a:rPr dirty="0" err="1"/>
              <a:t>귀족이라고</a:t>
            </a:r>
            <a:r>
              <a:rPr dirty="0"/>
              <a:t> </a:t>
            </a:r>
            <a:r>
              <a:rPr dirty="0" err="1"/>
              <a:t>부르지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깡패들을</a:t>
            </a:r>
            <a:r>
              <a:rPr dirty="0"/>
              <a:t> </a:t>
            </a:r>
            <a:r>
              <a:rPr dirty="0" err="1"/>
              <a:t>고귀한</a:t>
            </a:r>
            <a:r>
              <a:rPr dirty="0"/>
              <a:t> </a:t>
            </a:r>
            <a:r>
              <a:rPr dirty="0" err="1"/>
              <a:t>사람이라고</a:t>
            </a:r>
            <a:r>
              <a:rPr dirty="0"/>
              <a:t> </a:t>
            </a:r>
            <a:r>
              <a:rPr dirty="0" err="1"/>
              <a:t>부르지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 longer will the fool be called noble nor the scoundrel be highly respected.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멍청한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실없는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마음속으로</a:t>
            </a:r>
            <a:r>
              <a:rPr dirty="0"/>
              <a:t> </a:t>
            </a:r>
            <a:r>
              <a:rPr dirty="0" err="1"/>
              <a:t>꾸며서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불경건한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함부로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배고픈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내버려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목마른</a:t>
            </a:r>
            <a:r>
              <a:rPr dirty="0"/>
              <a:t>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</a:t>
            </a:r>
            <a:r>
              <a:rPr dirty="0" err="1"/>
              <a:t>버리는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74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fool speaks folly, his mind is busy with evil: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practices ungodliness and spreads error concerning the LORD;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the hungry he leaves empty and from the thirsty he withholds water.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깡패는</a:t>
            </a:r>
            <a:r>
              <a:rPr dirty="0"/>
              <a:t> </a:t>
            </a: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무기를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다니고</a:t>
            </a:r>
            <a:r>
              <a:rPr dirty="0"/>
              <a:t> </a:t>
            </a:r>
            <a:r>
              <a:rPr dirty="0" err="1"/>
              <a:t>약한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간청이</a:t>
            </a:r>
            <a:r>
              <a:rPr dirty="0"/>
              <a:t> </a:t>
            </a:r>
            <a:r>
              <a:rPr dirty="0" err="1"/>
              <a:t>정당하지만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계획을</a:t>
            </a:r>
            <a:r>
              <a:rPr dirty="0"/>
              <a:t> </a:t>
            </a:r>
            <a:r>
              <a:rPr dirty="0" err="1"/>
              <a:t>꾸며</a:t>
            </a:r>
            <a:r>
              <a:rPr dirty="0"/>
              <a:t> </a:t>
            </a:r>
            <a:r>
              <a:rPr dirty="0" err="1"/>
              <a:t>거짓말로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파멸시키기를</a:t>
            </a:r>
            <a:r>
              <a:rPr dirty="0"/>
              <a:t> </a:t>
            </a:r>
            <a:r>
              <a:rPr dirty="0" err="1"/>
              <a:t>서슴지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32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scoundrel's methods are wicked,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makes up evil schemes to destroy the poor with lies,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when the plea of the needy is just.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그러나 고결한 사람은 고결한 계획을 세우고 고결하게 살아간다.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the noble man makes noble plans, and by noble deeds he stands.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702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태평한</a:t>
            </a:r>
            <a:r>
              <a:rPr dirty="0"/>
              <a:t> </a:t>
            </a:r>
            <a:r>
              <a:rPr dirty="0" err="1"/>
              <a:t>여인들아</a:t>
            </a:r>
            <a:r>
              <a:rPr dirty="0"/>
              <a:t>, </a:t>
            </a:r>
            <a:r>
              <a:rPr dirty="0" err="1"/>
              <a:t>일어나서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자신만만한</a:t>
            </a:r>
            <a:r>
              <a:rPr dirty="0"/>
              <a:t> </a:t>
            </a:r>
            <a:r>
              <a:rPr dirty="0" err="1"/>
              <a:t>딸들아</a:t>
            </a:r>
            <a:r>
              <a:rPr dirty="0"/>
              <a:t>,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8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women who are so complacent, rise up and listen to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daughters who feel secure, hear what I have to say!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923</Words>
  <Application>Microsoft Macintosh PowerPoint</Application>
  <PresentationFormat>와이드스크린</PresentationFormat>
  <Paragraphs>95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나눔고딕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2022-09-06T11:17:13Z</dcterms:modified>
</cp:coreProperties>
</file>