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9988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폭행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않았으면서</a:t>
            </a:r>
            <a:r>
              <a:rPr dirty="0"/>
              <a:t> </a:t>
            </a: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폭행하기만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배반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않았으면서</a:t>
            </a:r>
            <a:r>
              <a:rPr dirty="0"/>
              <a:t> </a:t>
            </a: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배반하기만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폭행을</a:t>
            </a:r>
            <a:r>
              <a:rPr dirty="0"/>
              <a:t> </a:t>
            </a:r>
            <a:r>
              <a:rPr dirty="0" err="1"/>
              <a:t>멈출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폭행을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배반을</a:t>
            </a:r>
            <a:r>
              <a:rPr dirty="0"/>
              <a:t> </a:t>
            </a:r>
            <a:r>
              <a:rPr dirty="0" err="1"/>
              <a:t>멈출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배반을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2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you, O destroyer, you who have not been destroyed! Woe to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traitor, you who have not been betrayed! When you stop destroying,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destroyed; when you stop betraying, you will be betrayed.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139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일어나겠다</a:t>
            </a:r>
            <a:r>
              <a:rPr dirty="0"/>
              <a:t>.”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드높여서</a:t>
            </a:r>
            <a:r>
              <a:rPr dirty="0"/>
              <a:t> </a:t>
            </a:r>
            <a:r>
              <a:rPr dirty="0" err="1"/>
              <a:t>높임을</a:t>
            </a:r>
            <a:r>
              <a:rPr dirty="0"/>
              <a:t> </a:t>
            </a:r>
            <a:r>
              <a:rPr dirty="0" err="1"/>
              <a:t>받아야겠다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71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will I arise," says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will I be exalted; now will I be lifted up.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겨를</a:t>
            </a:r>
            <a:r>
              <a:rPr dirty="0"/>
              <a:t> </a:t>
            </a:r>
            <a:r>
              <a:rPr dirty="0" err="1"/>
              <a:t>잉태해</a:t>
            </a:r>
            <a:r>
              <a:rPr dirty="0"/>
              <a:t> </a:t>
            </a:r>
            <a:r>
              <a:rPr dirty="0" err="1"/>
              <a:t>지푸라기를</a:t>
            </a:r>
            <a:r>
              <a:rPr dirty="0"/>
              <a:t> </a:t>
            </a:r>
            <a:r>
              <a:rPr dirty="0" err="1"/>
              <a:t>낳는구나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숨결은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버리는구나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250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conceive chaff, you give birth to straw;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breath is a fire that consumes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백성들은 석회처럼 불살라지고 잘려진 가시덤불처럼 불에 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80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peoples will be burned as if to lime;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cut thornbushes they will be set ablaze."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멀리 있는 사람들아, 내가 한 일을 들으라. 가까이 있는 사람들아, 내 능력을 인정하라!”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466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are far away, hear what I have done;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are near, acknowledge my power!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시온에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죄인들이</a:t>
            </a:r>
            <a:r>
              <a:rPr dirty="0"/>
              <a:t> </a:t>
            </a:r>
            <a:r>
              <a:rPr dirty="0" err="1"/>
              <a:t>두려워하고</a:t>
            </a:r>
            <a:r>
              <a:rPr dirty="0"/>
              <a:t> </a:t>
            </a:r>
            <a:r>
              <a:rPr dirty="0" err="1"/>
              <a:t>불경한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겁에</a:t>
            </a:r>
            <a:r>
              <a:rPr dirty="0"/>
              <a:t> </a:t>
            </a:r>
            <a:r>
              <a:rPr dirty="0" err="1"/>
              <a:t>잔뜩</a:t>
            </a:r>
            <a:r>
              <a:rPr dirty="0"/>
              <a:t> </a:t>
            </a:r>
            <a:r>
              <a:rPr dirty="0" err="1"/>
              <a:t>질려</a:t>
            </a:r>
            <a:r>
              <a:rPr dirty="0"/>
              <a:t> </a:t>
            </a:r>
            <a:r>
              <a:rPr dirty="0" err="1"/>
              <a:t>떨고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삼키는</a:t>
            </a:r>
            <a:r>
              <a:rPr dirty="0"/>
              <a:t> </a:t>
            </a:r>
            <a:r>
              <a:rPr dirty="0" err="1"/>
              <a:t>불길을</a:t>
            </a:r>
            <a:r>
              <a:rPr dirty="0"/>
              <a:t> </a:t>
            </a:r>
            <a:r>
              <a:rPr dirty="0" err="1"/>
              <a:t>견뎌</a:t>
            </a:r>
            <a:r>
              <a:rPr dirty="0"/>
              <a:t> </a:t>
            </a:r>
            <a:r>
              <a:rPr dirty="0" err="1"/>
              <a:t>낼</a:t>
            </a:r>
            <a:r>
              <a:rPr dirty="0"/>
              <a:t> </a:t>
            </a:r>
            <a:r>
              <a:rPr dirty="0" err="1"/>
              <a:t>것인가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불꽃을</a:t>
            </a:r>
            <a:r>
              <a:rPr dirty="0"/>
              <a:t> </a:t>
            </a:r>
            <a:r>
              <a:rPr dirty="0" err="1"/>
              <a:t>견뎌</a:t>
            </a:r>
            <a:r>
              <a:rPr dirty="0"/>
              <a:t> </a:t>
            </a:r>
            <a:r>
              <a:rPr dirty="0" err="1"/>
              <a:t>낼</a:t>
            </a:r>
            <a:r>
              <a:rPr dirty="0"/>
              <a:t> </a:t>
            </a:r>
            <a:r>
              <a:rPr dirty="0" err="1"/>
              <a:t>것인가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01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sinners in Zion are terrified; trembling grips the godless: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of us can dwell with the consuming fire?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of us can dwell with everlasting burning?"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올바로</a:t>
            </a:r>
            <a:r>
              <a:rPr dirty="0"/>
              <a:t> </a:t>
            </a:r>
            <a:r>
              <a:rPr dirty="0" err="1"/>
              <a:t>살아가고</a:t>
            </a:r>
            <a:r>
              <a:rPr dirty="0"/>
              <a:t> </a:t>
            </a:r>
            <a:r>
              <a:rPr dirty="0" err="1"/>
              <a:t>정직하게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강제로</a:t>
            </a:r>
            <a:r>
              <a:rPr dirty="0"/>
              <a:t> </a:t>
            </a:r>
            <a:r>
              <a:rPr dirty="0" err="1"/>
              <a:t>빼앗은</a:t>
            </a:r>
            <a:r>
              <a:rPr dirty="0"/>
              <a:t> </a:t>
            </a:r>
            <a:r>
              <a:rPr dirty="0" err="1"/>
              <a:t>이익을</a:t>
            </a:r>
            <a:r>
              <a:rPr dirty="0"/>
              <a:t> </a:t>
            </a:r>
            <a:r>
              <a:rPr dirty="0" err="1"/>
              <a:t>거절하고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뇌물은</a:t>
            </a:r>
            <a:r>
              <a:rPr dirty="0"/>
              <a:t> </a:t>
            </a:r>
            <a:r>
              <a:rPr dirty="0" err="1"/>
              <a:t>손바닥을</a:t>
            </a:r>
            <a:r>
              <a:rPr dirty="0"/>
              <a:t> </a:t>
            </a:r>
            <a:r>
              <a:rPr dirty="0" err="1"/>
              <a:t>흔들어</a:t>
            </a:r>
            <a:r>
              <a:rPr dirty="0"/>
              <a:t> </a:t>
            </a:r>
            <a:r>
              <a:rPr dirty="0" err="1"/>
              <a:t>뿌리치고</a:t>
            </a:r>
            <a:r>
              <a:rPr dirty="0"/>
              <a:t> </a:t>
            </a:r>
            <a:r>
              <a:rPr dirty="0" err="1"/>
              <a:t>살인</a:t>
            </a:r>
            <a:r>
              <a:rPr dirty="0"/>
              <a:t> </a:t>
            </a:r>
            <a:r>
              <a:rPr dirty="0" err="1"/>
              <a:t>음모는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닫아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감고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57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walks righteously and speaks what is right,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rejects gain from extortion and keeps his hand from accepting bribes,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stops his ears against plots of murder and shuts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eyes against contemplating evil --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사람이야말로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절벽</a:t>
            </a:r>
            <a:r>
              <a:rPr dirty="0"/>
              <a:t> </a:t>
            </a:r>
            <a:r>
              <a:rPr dirty="0" err="1"/>
              <a:t>요새에서</a:t>
            </a:r>
            <a:r>
              <a:rPr dirty="0"/>
              <a:t> </a:t>
            </a:r>
            <a:r>
              <a:rPr dirty="0" err="1"/>
              <a:t>안전하게</a:t>
            </a:r>
            <a:r>
              <a:rPr dirty="0"/>
              <a:t> </a:t>
            </a:r>
            <a:r>
              <a:rPr dirty="0" err="1"/>
              <a:t>쉬게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빵도</a:t>
            </a:r>
            <a:r>
              <a:rPr dirty="0"/>
              <a:t> </a:t>
            </a:r>
            <a:r>
              <a:rPr dirty="0" err="1"/>
              <a:t>떨어지지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물도</a:t>
            </a:r>
            <a:r>
              <a:rPr dirty="0"/>
              <a:t> </a:t>
            </a:r>
            <a:r>
              <a:rPr dirty="0" err="1"/>
              <a:t>끊어지지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50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man who will dwell on the heights,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refuge will be the mountain fortress. His bread will be supplied,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a</a:t>
            </a:r>
            <a:r>
              <a:rPr dirty="0" err="1"/>
              <a:t>nd</a:t>
            </a:r>
            <a:r>
              <a:rPr dirty="0"/>
              <a:t> water will not fail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네 눈이 그 아름다운 왕을 보고 멀리까지 뻗은 땅을 바라보게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eyes will see the king in his beauty and view a land that stretches afar.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232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지난날</a:t>
            </a:r>
            <a:r>
              <a:rPr dirty="0"/>
              <a:t> </a:t>
            </a:r>
            <a:r>
              <a:rPr dirty="0" err="1"/>
              <a:t>두려웠던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떠올릴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관리하던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있는가</a:t>
            </a:r>
            <a:r>
              <a:rPr dirty="0"/>
              <a:t>? </a:t>
            </a:r>
            <a:r>
              <a:rPr dirty="0" err="1"/>
              <a:t>세금을</a:t>
            </a:r>
            <a:r>
              <a:rPr dirty="0"/>
              <a:t> </a:t>
            </a:r>
            <a:r>
              <a:rPr dirty="0" err="1"/>
              <a:t>거두던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있는가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탑들을</a:t>
            </a:r>
            <a:r>
              <a:rPr dirty="0"/>
              <a:t> </a:t>
            </a:r>
            <a:r>
              <a:rPr dirty="0" err="1"/>
              <a:t>관리하던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있는가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51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thoughts you will ponder the former terror: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"Where is that chief officer? Where is the one who took the revenue?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is the officer in charge of the towers?"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이해할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이상한</a:t>
            </a:r>
            <a:r>
              <a:rPr dirty="0"/>
              <a:t> </a:t>
            </a:r>
            <a:r>
              <a:rPr dirty="0" err="1"/>
              <a:t>방언으로</a:t>
            </a:r>
            <a:r>
              <a:rPr dirty="0"/>
              <a:t> </a:t>
            </a:r>
            <a:r>
              <a:rPr dirty="0" err="1"/>
              <a:t>알아듣지도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91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see those arrogant people no more,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people of an obscure speech, with their strange,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incomprehensible tongue.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86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기다립니다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아침마다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힘들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구원이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2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be gracious to us; we long for you. Be our strength every morning,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salvation in time of distress.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47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절기의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시온을</a:t>
            </a:r>
            <a:r>
              <a:rPr dirty="0"/>
              <a:t> </a:t>
            </a:r>
            <a:r>
              <a:rPr dirty="0" err="1"/>
              <a:t>바라보아라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, </a:t>
            </a:r>
            <a:r>
              <a:rPr dirty="0" err="1"/>
              <a:t>평화로운</a:t>
            </a:r>
            <a:r>
              <a:rPr dirty="0"/>
              <a:t> </a:t>
            </a:r>
            <a:r>
              <a:rPr dirty="0" err="1"/>
              <a:t>거주지</a:t>
            </a:r>
            <a:r>
              <a:rPr dirty="0"/>
              <a:t>, </a:t>
            </a:r>
            <a:r>
              <a:rPr dirty="0" err="1"/>
              <a:t>옮겨지지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장막을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말뚝은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뽑히지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밧줄은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것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끊어지지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77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 upon Zion, the city of our festivals; your eyes will see Jerusalem,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peaceful abode, a tent that will not be moved;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stakes will never be pulled up, nor any of its ropes broken.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55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넓은</a:t>
            </a:r>
            <a:r>
              <a:rPr dirty="0"/>
              <a:t> </a:t>
            </a:r>
            <a:r>
              <a:rPr dirty="0" err="1"/>
              <a:t>강과</a:t>
            </a:r>
            <a:r>
              <a:rPr dirty="0"/>
              <a:t> </a:t>
            </a:r>
            <a:r>
              <a:rPr dirty="0" err="1"/>
              <a:t>시내가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되겠지만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노</a:t>
            </a:r>
            <a:r>
              <a:rPr dirty="0"/>
              <a:t> </a:t>
            </a:r>
            <a:r>
              <a:rPr dirty="0" err="1"/>
              <a:t>젓는</a:t>
            </a:r>
            <a:r>
              <a:rPr dirty="0"/>
              <a:t> </a:t>
            </a:r>
            <a:r>
              <a:rPr dirty="0" err="1"/>
              <a:t>배가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위를</a:t>
            </a:r>
            <a:r>
              <a:rPr dirty="0"/>
              <a:t> </a:t>
            </a:r>
            <a:r>
              <a:rPr dirty="0" err="1"/>
              <a:t>다니지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배가</a:t>
            </a:r>
            <a:r>
              <a:rPr dirty="0"/>
              <a:t> </a:t>
            </a:r>
            <a:r>
              <a:rPr dirty="0" err="1"/>
              <a:t>항해하지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0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 LORD will be our Mighty One.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like a place of broad rivers and streams.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galley with oars will ride them, no mighty ship will sail them.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054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재판관이시며</a:t>
            </a:r>
            <a:r>
              <a:rPr dirty="0"/>
              <a:t>,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지휘관이시며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왕이시니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구원하실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29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is our judge, the LORD is our lawgiver,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our king; it is he who will save us.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51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돛대</a:t>
            </a:r>
            <a:r>
              <a:rPr dirty="0"/>
              <a:t> </a:t>
            </a:r>
            <a:r>
              <a:rPr dirty="0" err="1"/>
              <a:t>줄이</a:t>
            </a:r>
            <a:r>
              <a:rPr dirty="0"/>
              <a:t> </a:t>
            </a:r>
            <a:r>
              <a:rPr dirty="0" err="1"/>
              <a:t>풀려서</a:t>
            </a:r>
            <a:r>
              <a:rPr dirty="0"/>
              <a:t> </a:t>
            </a:r>
            <a:r>
              <a:rPr dirty="0" err="1"/>
              <a:t>돛대가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튼튼히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돛이</a:t>
            </a:r>
            <a:r>
              <a:rPr dirty="0"/>
              <a:t> </a:t>
            </a:r>
            <a:r>
              <a:rPr dirty="0" err="1"/>
              <a:t>펼쳐지지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그때에는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약탈물을</a:t>
            </a:r>
            <a:r>
              <a:rPr dirty="0"/>
              <a:t> </a:t>
            </a:r>
            <a:r>
              <a:rPr dirty="0" err="1"/>
              <a:t>나눌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다리를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가질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6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rigging hangs loose: The mast is not held secure, the sail is not spread.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an abundance of spoils will be divided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even the lame will carry off plunder.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667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병들었다”라고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없고</a:t>
            </a:r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거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기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사는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3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living in Zion will say, "I am </a:t>
            </a:r>
            <a:r>
              <a:t>ill";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the sins of those who dwell there will be forgiven.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주께서 크게 고함을 치시면 백성은 달아나고 주께서 일어나시면 나라들이 흩어집니다.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22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thunder of your voice, the peoples flee; when you rise up,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nations scatter.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메뚜기</a:t>
            </a:r>
            <a:r>
              <a:rPr dirty="0"/>
              <a:t> </a:t>
            </a:r>
            <a:r>
              <a:rPr dirty="0" err="1"/>
              <a:t>떼처럼</a:t>
            </a:r>
            <a:r>
              <a:rPr dirty="0"/>
              <a:t> </a:t>
            </a:r>
            <a:r>
              <a:rPr dirty="0" err="1"/>
              <a:t>모여들어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약탈하고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메뚜기가</a:t>
            </a:r>
            <a:r>
              <a:rPr dirty="0"/>
              <a:t> </a:t>
            </a:r>
            <a:r>
              <a:rPr dirty="0" err="1"/>
              <a:t>뛰어다니듯</a:t>
            </a:r>
            <a:r>
              <a:rPr lang="ko-KR" altLang="en-US"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뛰어오를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80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plunder, O nations, is harvested as by young locusts;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l</a:t>
            </a:r>
            <a:r>
              <a:rPr dirty="0" err="1"/>
              <a:t>ike</a:t>
            </a:r>
            <a:r>
              <a:rPr dirty="0"/>
              <a:t> a swarm of locusts men pounce on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드높으시다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거하시면서</a:t>
            </a:r>
            <a:r>
              <a:rPr dirty="0"/>
              <a:t> </a:t>
            </a:r>
            <a:r>
              <a:rPr dirty="0" err="1"/>
              <a:t>공의와</a:t>
            </a:r>
            <a:r>
              <a:rPr dirty="0"/>
              <a:t> </a:t>
            </a:r>
            <a:r>
              <a:rPr dirty="0" err="1"/>
              <a:t>정의로</a:t>
            </a:r>
            <a:r>
              <a:rPr dirty="0"/>
              <a:t> </a:t>
            </a:r>
            <a:r>
              <a:rPr dirty="0" err="1"/>
              <a:t>시온을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채우고</a:t>
            </a:r>
            <a:r>
              <a:rPr dirty="0"/>
              <a:t> </a:t>
            </a:r>
            <a:r>
              <a:rPr dirty="0" err="1"/>
              <a:t>계시기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976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exalted, for he dwells on high;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fill Zion with justice and righteousness.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시대의</a:t>
            </a:r>
            <a:r>
              <a:rPr dirty="0"/>
              <a:t> </a:t>
            </a:r>
            <a:r>
              <a:rPr dirty="0" err="1"/>
              <a:t>든든한</a:t>
            </a:r>
            <a:r>
              <a:rPr dirty="0"/>
              <a:t> </a:t>
            </a:r>
            <a:r>
              <a:rPr dirty="0" err="1"/>
              <a:t>기초가</a:t>
            </a:r>
            <a:r>
              <a:rPr dirty="0"/>
              <a:t> </a:t>
            </a:r>
            <a:r>
              <a:rPr dirty="0" err="1"/>
              <a:t>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구원과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지식이</a:t>
            </a:r>
            <a:r>
              <a:rPr dirty="0"/>
              <a:t> </a:t>
            </a:r>
            <a:r>
              <a:rPr dirty="0" err="1"/>
              <a:t>쌓여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보물</a:t>
            </a:r>
            <a:r>
              <a:rPr dirty="0"/>
              <a:t> </a:t>
            </a:r>
            <a:r>
              <a:rPr dirty="0" err="1"/>
              <a:t>창고가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그중에서도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창고의</a:t>
            </a:r>
            <a:r>
              <a:rPr dirty="0"/>
              <a:t> </a:t>
            </a:r>
            <a:r>
              <a:rPr dirty="0" err="1"/>
              <a:t>보물이다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5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 the sure foundation for your times,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rich store of salvation and wisdom and knowledge;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fear of the LORD is the key to this treasure.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영웅들이</a:t>
            </a:r>
            <a:r>
              <a:rPr dirty="0"/>
              <a:t> </a:t>
            </a:r>
            <a:r>
              <a:rPr dirty="0" err="1"/>
              <a:t>거리에서</a:t>
            </a:r>
            <a:r>
              <a:rPr dirty="0"/>
              <a:t> </a:t>
            </a:r>
            <a:r>
              <a:rPr dirty="0" err="1"/>
              <a:t>울부짖고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평화</a:t>
            </a:r>
            <a:r>
              <a:rPr dirty="0"/>
              <a:t> </a:t>
            </a:r>
            <a:r>
              <a:rPr dirty="0" err="1"/>
              <a:t>사절단들이</a:t>
            </a:r>
            <a:r>
              <a:rPr dirty="0"/>
              <a:t> </a:t>
            </a:r>
            <a:r>
              <a:rPr dirty="0" err="1"/>
              <a:t>비통하게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68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Look, their brave men cry aloud in the streets;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envoys of peace weep bitterly.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황폐해져서</a:t>
            </a:r>
            <a:r>
              <a:rPr dirty="0"/>
              <a:t> </a:t>
            </a:r>
            <a:r>
              <a:rPr dirty="0" err="1"/>
              <a:t>행인이</a:t>
            </a:r>
            <a:r>
              <a:rPr dirty="0"/>
              <a:t> </a:t>
            </a:r>
            <a:r>
              <a:rPr dirty="0" err="1"/>
              <a:t>끊기며</a:t>
            </a:r>
            <a:r>
              <a:rPr dirty="0"/>
              <a:t> </a:t>
            </a:r>
            <a:r>
              <a:rPr dirty="0" err="1"/>
              <a:t>계약이</a:t>
            </a:r>
            <a:r>
              <a:rPr dirty="0"/>
              <a:t> </a:t>
            </a:r>
            <a:r>
              <a:rPr dirty="0" err="1"/>
              <a:t>깨져서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성읍들이</a:t>
            </a:r>
            <a:r>
              <a:rPr dirty="0"/>
              <a:t> </a:t>
            </a:r>
            <a:r>
              <a:rPr dirty="0" err="1"/>
              <a:t>보호를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못하니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배려받지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42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highways are deserted, no travelers are on the roads.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treaty is broken, its witnesses are despised, no one is respected.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신음하고</a:t>
            </a:r>
            <a:r>
              <a:rPr dirty="0"/>
              <a:t> </a:t>
            </a:r>
            <a:r>
              <a:rPr dirty="0" err="1"/>
              <a:t>시들어만</a:t>
            </a:r>
            <a:r>
              <a:rPr dirty="0"/>
              <a:t> </a:t>
            </a:r>
            <a:r>
              <a:rPr dirty="0" err="1"/>
              <a:t>간다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레바논은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당해</a:t>
            </a:r>
            <a:r>
              <a:rPr dirty="0"/>
              <a:t> </a:t>
            </a:r>
            <a:r>
              <a:rPr dirty="0" err="1"/>
              <a:t>소멸됐고</a:t>
            </a:r>
            <a:r>
              <a:rPr dirty="0"/>
              <a:t> </a:t>
            </a:r>
            <a:r>
              <a:rPr dirty="0" err="1"/>
              <a:t>샤론은</a:t>
            </a:r>
            <a:r>
              <a:rPr dirty="0"/>
              <a:t> </a:t>
            </a:r>
            <a:r>
              <a:rPr dirty="0" err="1"/>
              <a:t>아라바</a:t>
            </a:r>
            <a:r>
              <a:rPr dirty="0"/>
              <a:t> </a:t>
            </a:r>
            <a:r>
              <a:rPr dirty="0" err="1"/>
              <a:t>사막</a:t>
            </a:r>
            <a:r>
              <a:rPr dirty="0"/>
              <a:t> </a:t>
            </a:r>
            <a:r>
              <a:rPr dirty="0" err="1"/>
              <a:t>같고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바산과</a:t>
            </a:r>
            <a:r>
              <a:rPr dirty="0"/>
              <a:t> </a:t>
            </a:r>
            <a:r>
              <a:rPr dirty="0" err="1"/>
              <a:t>갈멜은</a:t>
            </a:r>
            <a:r>
              <a:rPr dirty="0"/>
              <a:t> </a:t>
            </a:r>
            <a:r>
              <a:rPr dirty="0" err="1"/>
              <a:t>나뭇잎이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벌거숭이가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47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mourns and wastes away, Lebanon is ashamed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withers; Sharon is like the Arabah,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Bashan and Carmel drop their leaves.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1343</Words>
  <Application>Microsoft Macintosh PowerPoint</Application>
  <PresentationFormat>와이드스크린</PresentationFormat>
  <Paragraphs>137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나눔고딕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2022-09-06T11:21:32Z</dcterms:modified>
</cp:coreProperties>
</file>