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389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민족들아</a:t>
            </a:r>
            <a:r>
              <a:rPr dirty="0"/>
              <a:t>,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민족들아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주목하라</a:t>
            </a:r>
            <a:r>
              <a:rPr dirty="0"/>
              <a:t>! </a:t>
            </a:r>
            <a:r>
              <a:rPr dirty="0" err="1"/>
              <a:t>땅과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것들아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세상과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태어나는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것들아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near, you nations, and listen; pay attention,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peoples! Let the earth hear, and all that is in it, the world,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that comes out of it!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불은</a:t>
            </a:r>
            <a:r>
              <a:rPr dirty="0"/>
              <a:t> </a:t>
            </a: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꺼지지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연기가</a:t>
            </a:r>
            <a:r>
              <a:rPr dirty="0"/>
              <a:t> </a:t>
            </a:r>
            <a:r>
              <a:rPr dirty="0" err="1"/>
              <a:t>끊임없이</a:t>
            </a:r>
            <a:r>
              <a:rPr dirty="0"/>
              <a:t> </a:t>
            </a:r>
            <a:r>
              <a:rPr dirty="0" err="1"/>
              <a:t>치솟아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그곳이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남아서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그쪽으로</a:t>
            </a:r>
            <a:r>
              <a:rPr dirty="0"/>
              <a:t> </a:t>
            </a:r>
            <a:r>
              <a:rPr dirty="0" err="1"/>
              <a:t>지나다니지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3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not be quenched night and day; its smoke will rise forever.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generation to generation it will lie desolate;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will ever pass through it again.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매와</a:t>
            </a:r>
            <a:r>
              <a:rPr dirty="0"/>
              <a:t> </a:t>
            </a:r>
            <a:r>
              <a:rPr dirty="0" err="1"/>
              <a:t>해오라기가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부엉이와</a:t>
            </a:r>
            <a:r>
              <a:rPr dirty="0"/>
              <a:t> </a:t>
            </a:r>
            <a:r>
              <a:rPr dirty="0" err="1"/>
              <a:t>까마귀가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틀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혼란의</a:t>
            </a:r>
            <a:r>
              <a:rPr dirty="0"/>
              <a:t> </a:t>
            </a:r>
            <a:r>
              <a:rPr dirty="0" err="1"/>
              <a:t>줄과</a:t>
            </a:r>
            <a:r>
              <a:rPr dirty="0"/>
              <a:t> </a:t>
            </a:r>
            <a:r>
              <a:rPr dirty="0" err="1"/>
              <a:t>공허의</a:t>
            </a:r>
            <a:r>
              <a:rPr dirty="0"/>
              <a:t> </a:t>
            </a:r>
            <a:r>
              <a:rPr dirty="0" err="1"/>
              <a:t>추로</a:t>
            </a:r>
            <a:r>
              <a:rPr dirty="0"/>
              <a:t> </a:t>
            </a:r>
            <a:r>
              <a:rPr dirty="0" err="1"/>
              <a:t>에돔을</a:t>
            </a:r>
            <a:r>
              <a:rPr dirty="0"/>
              <a:t> </a:t>
            </a:r>
            <a:r>
              <a:rPr dirty="0" err="1"/>
              <a:t>측량하실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28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desert owl and screech owl will possess it;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great owl and the raven will nest there.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will stretch out over Edom the measuring line of chaos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plumb line of desolation.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그들은 그곳을 “거기 왕국 없음”이라고 부를 것이다. 모든 귀족들이 사라지고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1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nobles will have nothing there to be called a kingdom,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her princes will vanish away.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가시들만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성채들을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엉겅퀴와</a:t>
            </a:r>
            <a:r>
              <a:rPr dirty="0"/>
              <a:t> </a:t>
            </a:r>
            <a:r>
              <a:rPr dirty="0" err="1"/>
              <a:t>찔레만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요새들을</a:t>
            </a:r>
            <a:r>
              <a:rPr dirty="0"/>
              <a:t> </a:t>
            </a:r>
            <a:r>
              <a:rPr dirty="0" err="1"/>
              <a:t>덮을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에돔은</a:t>
            </a:r>
            <a:r>
              <a:rPr dirty="0"/>
              <a:t> </a:t>
            </a:r>
            <a:r>
              <a:rPr dirty="0" err="1"/>
              <a:t>자칼의</a:t>
            </a:r>
            <a:r>
              <a:rPr dirty="0"/>
              <a:t> </a:t>
            </a:r>
            <a:r>
              <a:rPr dirty="0" err="1"/>
              <a:t>소굴이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부엉이의</a:t>
            </a:r>
            <a:r>
              <a:rPr dirty="0"/>
              <a:t> </a:t>
            </a:r>
            <a:r>
              <a:rPr dirty="0" err="1"/>
              <a:t>보금자리가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1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Thorns will overrun her citadels, nettles and brambles her strongholds.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will become a haunt for jackals, a home for owls.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들짐승들은</a:t>
            </a:r>
            <a:r>
              <a:rPr dirty="0"/>
              <a:t> </a:t>
            </a:r>
            <a:r>
              <a:rPr dirty="0" err="1"/>
              <a:t>이리</a:t>
            </a:r>
            <a:r>
              <a:rPr dirty="0"/>
              <a:t> </a:t>
            </a:r>
            <a:r>
              <a:rPr dirty="0" err="1"/>
              <a:t>떼와</a:t>
            </a:r>
            <a:r>
              <a:rPr dirty="0"/>
              <a:t> </a:t>
            </a:r>
            <a:r>
              <a:rPr dirty="0" err="1"/>
              <a:t>마주치고</a:t>
            </a:r>
            <a:r>
              <a:rPr dirty="0"/>
              <a:t> </a:t>
            </a:r>
            <a:r>
              <a:rPr dirty="0" err="1"/>
              <a:t>숫염소들은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친구</a:t>
            </a:r>
            <a:r>
              <a:rPr dirty="0"/>
              <a:t> </a:t>
            </a:r>
            <a:r>
              <a:rPr dirty="0" err="1"/>
              <a:t>염소를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r>
              <a:rPr dirty="0" err="1"/>
              <a:t>울어댈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물론</a:t>
            </a:r>
            <a:r>
              <a:rPr dirty="0"/>
              <a:t> </a:t>
            </a:r>
            <a:r>
              <a:rPr dirty="0" err="1"/>
              <a:t>밤</a:t>
            </a:r>
            <a:r>
              <a:rPr dirty="0"/>
              <a:t> </a:t>
            </a:r>
            <a:r>
              <a:rPr dirty="0" err="1"/>
              <a:t>짐승들도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드러누워</a:t>
            </a:r>
            <a:r>
              <a:rPr dirty="0"/>
              <a:t> </a:t>
            </a:r>
            <a:r>
              <a:rPr dirty="0" err="1"/>
              <a:t>쉴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6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Desert creatures will meet with hyenas,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wild goats will bleat to each other;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 night creatures will also repose and find for themselves places of rest.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부엉이가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둥지를</a:t>
            </a:r>
            <a:r>
              <a:rPr dirty="0"/>
              <a:t> </a:t>
            </a:r>
            <a:r>
              <a:rPr dirty="0" err="1"/>
              <a:t>틀고</a:t>
            </a:r>
            <a:r>
              <a:rPr dirty="0"/>
              <a:t> </a:t>
            </a:r>
            <a:r>
              <a:rPr dirty="0" err="1"/>
              <a:t>알을</a:t>
            </a:r>
            <a:r>
              <a:rPr dirty="0"/>
              <a:t> </a:t>
            </a:r>
            <a:r>
              <a:rPr dirty="0" err="1"/>
              <a:t>낳아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알을</a:t>
            </a:r>
            <a:r>
              <a:rPr dirty="0"/>
              <a:t> </a:t>
            </a:r>
            <a:r>
              <a:rPr dirty="0" err="1"/>
              <a:t>깨고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어린것들을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아래에서</a:t>
            </a:r>
            <a:r>
              <a:rPr dirty="0"/>
              <a:t> </a:t>
            </a:r>
            <a:r>
              <a:rPr dirty="0" err="1"/>
              <a:t>돌볼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매들도</a:t>
            </a:r>
            <a:r>
              <a:rPr dirty="0"/>
              <a:t> </a:t>
            </a:r>
            <a:r>
              <a:rPr dirty="0" err="1"/>
              <a:t>짝을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00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owl will nest there and lay eggs, she will hatch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care for her young under the shadow of her wings;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also the falcons will gather, each with its mate.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두루마리를</a:t>
            </a:r>
            <a:r>
              <a:rPr dirty="0"/>
              <a:t> </a:t>
            </a:r>
            <a:r>
              <a:rPr dirty="0" err="1"/>
              <a:t>찾아서</a:t>
            </a:r>
            <a:r>
              <a:rPr dirty="0"/>
              <a:t> </a:t>
            </a:r>
            <a:r>
              <a:rPr dirty="0" err="1"/>
              <a:t>자세히</a:t>
            </a:r>
            <a:r>
              <a:rPr dirty="0"/>
              <a:t> </a:t>
            </a:r>
            <a:r>
              <a:rPr dirty="0" err="1"/>
              <a:t>읽어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짐승들이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기록돼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짝이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내리셔서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짐승들을</a:t>
            </a:r>
            <a:r>
              <a:rPr dirty="0"/>
              <a:t> </a:t>
            </a:r>
            <a:r>
              <a:rPr dirty="0" err="1"/>
              <a:t>모으실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2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 in the scroll of the LORD and read: None of these will be missing,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one will lack her mate. For it is his mouth that has given the order,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Spirit will gather them together.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9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짐승들을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제비를</a:t>
            </a:r>
            <a:r>
              <a:rPr dirty="0"/>
              <a:t> </a:t>
            </a:r>
            <a:r>
              <a:rPr dirty="0" err="1"/>
              <a:t>뽑으시고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적절히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주시니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</a:t>
            </a:r>
            <a:r>
              <a:rPr dirty="0" err="1"/>
              <a:t>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차지하고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2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allots their portions; his hand distributes them by </a:t>
            </a:r>
            <a:r>
              <a:t>measure.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</a:t>
            </a:r>
            <a:r>
              <a:rPr dirty="0"/>
              <a:t>will possess it forever and dwell there from generation to generation.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64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민족들에게</a:t>
            </a:r>
            <a:r>
              <a:rPr dirty="0"/>
              <a:t> </a:t>
            </a:r>
            <a:r>
              <a:rPr dirty="0" err="1"/>
              <a:t>분노하시고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군대에게</a:t>
            </a:r>
            <a:r>
              <a:rPr dirty="0"/>
              <a:t> </a:t>
            </a:r>
            <a:r>
              <a:rPr dirty="0" err="1"/>
              <a:t>노여워하셔서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멸망시키려고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학살을</a:t>
            </a:r>
            <a:r>
              <a:rPr dirty="0"/>
              <a:t> </a:t>
            </a:r>
            <a:r>
              <a:rPr dirty="0" err="1"/>
              <a:t>당하도록</a:t>
            </a:r>
            <a:r>
              <a:rPr dirty="0"/>
              <a:t> </a:t>
            </a:r>
            <a:r>
              <a:rPr dirty="0" err="1"/>
              <a:t>넘겨주실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0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angry with all nations; his wrath is upon all their armies.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totally destroy them, he will give them over to slaughter.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살해를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시체들은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던져져서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시체들이</a:t>
            </a:r>
            <a:r>
              <a:rPr dirty="0"/>
              <a:t> </a:t>
            </a:r>
            <a:r>
              <a:rPr dirty="0" err="1"/>
              <a:t>악취를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피에</a:t>
            </a:r>
            <a:r>
              <a:rPr dirty="0"/>
              <a:t> </a:t>
            </a:r>
            <a:r>
              <a:rPr dirty="0" err="1"/>
              <a:t>흠뻑</a:t>
            </a:r>
            <a:r>
              <a:rPr dirty="0"/>
              <a:t> </a:t>
            </a:r>
            <a:r>
              <a:rPr dirty="0" err="1"/>
              <a:t>젖어</a:t>
            </a:r>
            <a:r>
              <a:rPr dirty="0"/>
              <a:t> </a:t>
            </a:r>
            <a:r>
              <a:rPr dirty="0" err="1"/>
              <a:t>녹아내릴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5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slain will be thrown out, their dead bodies will send up a stench;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t</a:t>
            </a:r>
            <a:r>
              <a:rPr dirty="0"/>
              <a:t>he mountains will be soaked with their blood.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983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별들은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두루마리처럼</a:t>
            </a:r>
            <a:r>
              <a:rPr dirty="0"/>
              <a:t> </a:t>
            </a:r>
            <a:r>
              <a:rPr dirty="0" err="1"/>
              <a:t>말려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포도나무에서</a:t>
            </a:r>
            <a:r>
              <a:rPr dirty="0"/>
              <a:t> </a:t>
            </a:r>
            <a:r>
              <a:rPr dirty="0" err="1"/>
              <a:t>시든</a:t>
            </a:r>
            <a:r>
              <a:rPr dirty="0"/>
              <a:t> </a:t>
            </a:r>
            <a:r>
              <a:rPr dirty="0" err="1"/>
              <a:t>잎사귀가</a:t>
            </a:r>
            <a:r>
              <a:rPr dirty="0"/>
              <a:t> </a:t>
            </a:r>
            <a:r>
              <a:rPr dirty="0" err="1"/>
              <a:t>떨어지듯</a:t>
            </a:r>
            <a:r>
              <a:rPr dirty="0"/>
              <a:t>, </a:t>
            </a:r>
            <a:r>
              <a:rPr dirty="0" err="1"/>
              <a:t>무화과나무에서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무화과가</a:t>
            </a:r>
            <a:r>
              <a:rPr dirty="0"/>
              <a:t> </a:t>
            </a:r>
            <a:r>
              <a:rPr dirty="0" err="1"/>
              <a:t>떨어지듯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별들이</a:t>
            </a:r>
            <a:r>
              <a:rPr dirty="0"/>
              <a:t> </a:t>
            </a:r>
            <a:r>
              <a:rPr dirty="0" err="1"/>
              <a:t>떨어질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32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stars of the heavens will be dissolved and the sky rolled up like a scroll;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starry host will fall like withered leaves from the vine,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shriveled figs from the fig tree.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 </a:t>
            </a:r>
            <a:r>
              <a:rPr dirty="0" err="1"/>
              <a:t>마셨으니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에돔을</a:t>
            </a:r>
            <a:r>
              <a:rPr dirty="0"/>
              <a:t> </a:t>
            </a:r>
            <a:r>
              <a:rPr dirty="0" err="1"/>
              <a:t>치려고</a:t>
            </a:r>
            <a:r>
              <a:rPr dirty="0"/>
              <a:t> </a:t>
            </a:r>
            <a:r>
              <a:rPr dirty="0" err="1"/>
              <a:t>내려오고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심판해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멸망시키려고</a:t>
            </a:r>
            <a:r>
              <a:rPr dirty="0"/>
              <a:t> </a:t>
            </a:r>
            <a:r>
              <a:rPr dirty="0" err="1"/>
              <a:t>내려오고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9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sword has drunk its fill in the heavens; see,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descends in judgment on Edom, the people I have totally destroyed.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71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피에</a:t>
            </a:r>
            <a:r>
              <a:rPr dirty="0"/>
              <a:t> </a:t>
            </a:r>
            <a:r>
              <a:rPr dirty="0" err="1"/>
              <a:t>절어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기름에</a:t>
            </a:r>
            <a:r>
              <a:rPr dirty="0"/>
              <a:t> </a:t>
            </a:r>
            <a:r>
              <a:rPr dirty="0" err="1"/>
              <a:t>덮여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양들과</a:t>
            </a:r>
            <a:r>
              <a:rPr dirty="0"/>
              <a:t> </a:t>
            </a:r>
            <a:r>
              <a:rPr dirty="0" err="1"/>
              <a:t>염소들의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가득하고</a:t>
            </a:r>
            <a:r>
              <a:rPr dirty="0"/>
              <a:t> </a:t>
            </a:r>
            <a:r>
              <a:rPr dirty="0" err="1"/>
              <a:t>숫양의</a:t>
            </a:r>
            <a:r>
              <a:rPr dirty="0"/>
              <a:t> </a:t>
            </a:r>
            <a:r>
              <a:rPr dirty="0" err="1"/>
              <a:t>콩팥을</a:t>
            </a:r>
            <a:r>
              <a:rPr dirty="0"/>
              <a:t> </a:t>
            </a:r>
            <a:r>
              <a:rPr dirty="0" err="1"/>
              <a:t>찌른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기름이</a:t>
            </a:r>
            <a:r>
              <a:rPr dirty="0"/>
              <a:t> </a:t>
            </a:r>
            <a:r>
              <a:rPr dirty="0" err="1"/>
              <a:t>묻어</a:t>
            </a:r>
            <a:r>
              <a:rPr dirty="0"/>
              <a:t> </a:t>
            </a:r>
            <a:r>
              <a:rPr dirty="0" err="1"/>
              <a:t>나온다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보스라에서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대학살을</a:t>
            </a:r>
            <a:r>
              <a:rPr dirty="0"/>
              <a:t> </a:t>
            </a:r>
            <a:r>
              <a:rPr dirty="0" err="1"/>
              <a:t>감행하신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81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sword of the LORD is bathed in blood,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covered with fat -- the blood of lambs and goats,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fat from the kidneys of rams. For the LORD has a sacrifice in </a:t>
            </a:r>
            <a:r>
              <a:rPr dirty="0" err="1"/>
              <a:t>Bozrah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great slaughter in Edom.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들소들과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쓰러지고</a:t>
            </a:r>
            <a:r>
              <a:rPr dirty="0"/>
              <a:t> </a:t>
            </a:r>
            <a:r>
              <a:rPr dirty="0" err="1"/>
              <a:t>송아지들과</a:t>
            </a:r>
            <a:r>
              <a:rPr dirty="0"/>
              <a:t> </a:t>
            </a:r>
            <a:r>
              <a:rPr dirty="0" err="1"/>
              <a:t>수소들도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피로</a:t>
            </a:r>
            <a:r>
              <a:rPr dirty="0"/>
              <a:t> </a:t>
            </a:r>
            <a:r>
              <a:rPr dirty="0" err="1"/>
              <a:t>젖고</a:t>
            </a:r>
            <a:r>
              <a:rPr dirty="0"/>
              <a:t> </a:t>
            </a:r>
            <a:r>
              <a:rPr dirty="0" err="1"/>
              <a:t>흙은</a:t>
            </a:r>
            <a:r>
              <a:rPr dirty="0"/>
              <a:t> </a:t>
            </a:r>
            <a:r>
              <a:rPr dirty="0" err="1"/>
              <a:t>기름으로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16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wild oxen will fall with them, the bull calves and the great bulls.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land will be drenched with blood, and the dust will be soaked with fat.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그날은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보복하시는</a:t>
            </a:r>
            <a:r>
              <a:rPr dirty="0"/>
              <a:t> </a:t>
            </a:r>
            <a:r>
              <a:rPr dirty="0" err="1"/>
              <a:t>날이고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시온을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싸워</a:t>
            </a:r>
            <a:r>
              <a:rPr dirty="0"/>
              <a:t> </a:t>
            </a:r>
            <a:r>
              <a:rPr dirty="0" err="1"/>
              <a:t>주시며</a:t>
            </a:r>
            <a:r>
              <a:rPr dirty="0"/>
              <a:t> </a:t>
            </a:r>
            <a:r>
              <a:rPr dirty="0" err="1"/>
              <a:t>보상하시는</a:t>
            </a:r>
            <a:r>
              <a:rPr dirty="0"/>
              <a:t> </a:t>
            </a:r>
            <a:r>
              <a:rPr dirty="0" err="1"/>
              <a:t>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2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has a day of vengeance,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year of retribution, to uphold Zion's cause.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시내는</a:t>
            </a:r>
            <a:r>
              <a:rPr dirty="0"/>
              <a:t> </a:t>
            </a:r>
            <a:r>
              <a:rPr dirty="0" err="1"/>
              <a:t>역청으로</a:t>
            </a:r>
            <a:r>
              <a:rPr dirty="0"/>
              <a:t> </a:t>
            </a:r>
            <a:r>
              <a:rPr dirty="0" err="1"/>
              <a:t>변하고</a:t>
            </a:r>
            <a:r>
              <a:rPr dirty="0"/>
              <a:t> </a:t>
            </a:r>
            <a:r>
              <a:rPr dirty="0" err="1"/>
              <a:t>에돔의</a:t>
            </a:r>
            <a:r>
              <a:rPr dirty="0"/>
              <a:t> </a:t>
            </a:r>
            <a:r>
              <a:rPr dirty="0" err="1"/>
              <a:t>흙은</a:t>
            </a:r>
            <a:r>
              <a:rPr dirty="0"/>
              <a:t> </a:t>
            </a:r>
            <a:r>
              <a:rPr dirty="0" err="1"/>
              <a:t>타오르는</a:t>
            </a:r>
            <a:r>
              <a:rPr dirty="0"/>
              <a:t> </a:t>
            </a:r>
            <a:r>
              <a:rPr dirty="0" err="1"/>
              <a:t>유황으로</a:t>
            </a:r>
            <a:r>
              <a:rPr dirty="0"/>
              <a:t> </a:t>
            </a:r>
            <a:r>
              <a:rPr dirty="0" err="1"/>
              <a:t>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역청이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타오를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65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Edom's streams will be turned into pitch, her dust into burning sulfur;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land will become blazing pitch!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1026</Words>
  <Application>Microsoft Macintosh PowerPoint</Application>
  <PresentationFormat>와이드스크린</PresentationFormat>
  <Paragraphs>101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2022-09-06T11:26:04Z</dcterms:modified>
</cp:coreProperties>
</file>