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광야와 메마른 땅이 기뻐하며 사막이 즐거워서 백합화처럼 피어오를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desert and the parched land will be glad;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wilderness will rejoice and blossom. Like the crocus,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값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사신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노래하면서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머물러서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슬픔과</a:t>
            </a:r>
            <a:r>
              <a:rPr dirty="0"/>
              <a:t> </a:t>
            </a:r>
            <a:r>
              <a:rPr dirty="0" err="1"/>
              <a:t>한숨은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6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ransomed of the LORD will return.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enter Zion with singing; everlasting joy will crown their </a:t>
            </a:r>
            <a:r>
              <a:t>heads.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Gladness </a:t>
            </a:r>
            <a:r>
              <a:rPr dirty="0"/>
              <a:t>and joy will overtake them, and sorrow and sighing will flee away.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꽃들이</a:t>
            </a:r>
            <a:r>
              <a:rPr dirty="0"/>
              <a:t> </a:t>
            </a:r>
            <a:r>
              <a:rPr dirty="0" err="1"/>
              <a:t>만발하고</a:t>
            </a:r>
            <a:r>
              <a:rPr dirty="0"/>
              <a:t> </a:t>
            </a:r>
            <a:r>
              <a:rPr dirty="0" err="1"/>
              <a:t>기쁨에</a:t>
            </a:r>
            <a:r>
              <a:rPr dirty="0"/>
              <a:t> </a:t>
            </a:r>
            <a:r>
              <a:rPr dirty="0" err="1"/>
              <a:t>겨워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즐거워서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갈멜과</a:t>
            </a:r>
            <a:r>
              <a:rPr dirty="0"/>
              <a:t> </a:t>
            </a:r>
            <a:r>
              <a:rPr dirty="0" err="1"/>
              <a:t>샤론의</a:t>
            </a:r>
            <a:r>
              <a:rPr dirty="0"/>
              <a:t> </a:t>
            </a:r>
            <a:r>
              <a:rPr dirty="0" err="1"/>
              <a:t>광채를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광채를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4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burst into bloom; it will rejoice greatly and shout for joy.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Lebanon will be given to it, the splendor of Carmel and Sharon;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see the glory of the LORD, the splendor of our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맥없이 늘어진 손을 강하게 하고 비틀거리는 무릎을 굳세게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Strengthen the feeble hands, steady the knees that give way;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9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불안한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떨치지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내라</a:t>
            </a:r>
            <a:r>
              <a:rPr dirty="0"/>
              <a:t>.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앙갚음하러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갚으시고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구원하신다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6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those with fearful hearts,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strong, do not fear; your God will come,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come with vengeance; with divine retribution he will come to save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그때 눈먼 사람의 눈이 열리고 귀먹은 사람의 귀가 뚫릴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will the eyes of the blind be opened and the ears of the deaf unstopped.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절던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사슴처럼</a:t>
            </a:r>
            <a:r>
              <a:rPr dirty="0"/>
              <a:t> </a:t>
            </a:r>
            <a:r>
              <a:rPr dirty="0" err="1"/>
              <a:t>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기뻐서</a:t>
            </a:r>
            <a:r>
              <a:rPr dirty="0"/>
              <a:t> </a:t>
            </a:r>
            <a:r>
              <a:rPr dirty="0" err="1"/>
              <a:t>소리칠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사막에서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터지고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쏟아질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will the lame leap like a deer, and the mute tongue shout for joy.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Water will gush forth in the wilderness and streams in the desert.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모래밭이</a:t>
            </a:r>
            <a:r>
              <a:rPr dirty="0"/>
              <a:t> </a:t>
            </a:r>
            <a:r>
              <a:rPr dirty="0" err="1"/>
              <a:t>물웅덩이로</a:t>
            </a:r>
            <a:r>
              <a:rPr dirty="0"/>
              <a:t> </a:t>
            </a:r>
            <a:r>
              <a:rPr dirty="0" err="1"/>
              <a:t>변하고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샘물이</a:t>
            </a:r>
            <a:r>
              <a:rPr dirty="0"/>
              <a:t> </a:t>
            </a:r>
            <a:r>
              <a:rPr dirty="0" err="1"/>
              <a:t>솟아날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자칼이</a:t>
            </a:r>
            <a:r>
              <a:rPr dirty="0"/>
              <a:t> </a:t>
            </a:r>
            <a:r>
              <a:rPr dirty="0" err="1"/>
              <a:t>뒹굴던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풀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갈대와</a:t>
            </a:r>
            <a:r>
              <a:rPr dirty="0"/>
              <a:t> </a:t>
            </a:r>
            <a:r>
              <a:rPr dirty="0" err="1"/>
              <a:t>파피루스가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3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burning sand will become a pool, the thirsty ground bubbling springs.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haunts where jackals once lay, grass and reeds and papyrus will grow.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생길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“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길”이라고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지나다닐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사람만</a:t>
            </a:r>
            <a:r>
              <a:rPr dirty="0"/>
              <a:t> </a:t>
            </a:r>
            <a:r>
              <a:rPr dirty="0" err="1"/>
              <a:t>지나다닐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얼씬도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9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highway will be there; it will be called the Way of Holiness.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unclean will not journey on it; it will be for those who walk in that Way;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wicked fools will not go about on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짐승도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어슬렁거리지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찾아볼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사람만이</a:t>
            </a:r>
            <a:r>
              <a:rPr dirty="0"/>
              <a:t> </a:t>
            </a:r>
            <a:r>
              <a:rPr dirty="0" err="1"/>
              <a:t>지나다닐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lion will be there, nor will any ferocious beast get up on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be found there. But only the redeemed will walk there,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605</Words>
  <Application>Microsoft Macintosh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2022-09-06T11:27:39Z</dcterms:modified>
</cp:coreProperties>
</file>