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히스기야 왕 14년에 앗시리아 왕 산헤립이 유다를 공격해 모든 성읍들을 점령했다.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fourteenth year of King Hezekiah's reign,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Sennacherib king of Assyria attacked all the fortified cities of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captured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14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더구나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/>
              <a:t>멸망시키려고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들어온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일인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진격해서</a:t>
            </a:r>
            <a:r>
              <a:rPr dirty="0"/>
              <a:t> </a:t>
            </a:r>
            <a:r>
              <a:rPr dirty="0" err="1"/>
              <a:t>멸망시키라고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come to attack and destroy this land without the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himself told me to march against this country and destroy it.'"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엘리아김과</a:t>
            </a:r>
            <a:r>
              <a:rPr dirty="0"/>
              <a:t> </a:t>
            </a:r>
            <a:r>
              <a:rPr dirty="0" err="1"/>
              <a:t>셉나와</a:t>
            </a:r>
            <a:r>
              <a:rPr dirty="0"/>
              <a:t> </a:t>
            </a:r>
            <a:r>
              <a:rPr dirty="0" err="1"/>
              <a:t>요아가</a:t>
            </a:r>
            <a:r>
              <a:rPr dirty="0"/>
              <a:t> </a:t>
            </a:r>
            <a:r>
              <a:rPr dirty="0" err="1"/>
              <a:t>랍사게에게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말씀하시고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말씀하지는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5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Eliakim, Shebna and </a:t>
            </a:r>
            <a:r>
              <a:rPr dirty="0" err="1"/>
              <a:t>Joah</a:t>
            </a:r>
            <a:r>
              <a:rPr dirty="0"/>
              <a:t> said to the field commander,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"Please speak to your servants in Aramaic, since we understand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speak to us in Hebrew in the hearing of the people on the wall."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주인께서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주인이나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너희에게만</a:t>
            </a:r>
            <a:r>
              <a:rPr dirty="0"/>
              <a:t> </a:t>
            </a:r>
            <a:r>
              <a:rPr dirty="0" err="1"/>
              <a:t>전하라고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똥을</a:t>
            </a:r>
            <a:r>
              <a:rPr dirty="0"/>
              <a:t> </a:t>
            </a:r>
            <a:r>
              <a:rPr dirty="0" err="1"/>
              <a:t>먹고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오줌을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될</a:t>
            </a:r>
            <a:r>
              <a:rPr lang="ko-KR" altLang="en-US"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전하라고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commander replied, "Was it only to your master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that my master sent me to say these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to the men sitting on the wall -- who, like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have to eat their own filth and drink their own urine?"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왕이신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commander stood and called out in Hebrew,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the words of the great king, the king of Assyria!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속지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9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king says: Do not let Hezekiah deceive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cannot deliver you!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넘어가지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의지하도록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설득하고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Hezekiah persuade you to trust in the LORD when he says,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will surely deliver us; this city will not be given into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 hand of the king of Assyria.'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히스기야의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귀</a:t>
            </a:r>
            <a:r>
              <a:rPr dirty="0"/>
              <a:t>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평화조약을</a:t>
            </a:r>
            <a:r>
              <a:rPr dirty="0"/>
              <a:t> </a:t>
            </a:r>
            <a:r>
              <a:rPr dirty="0" err="1"/>
              <a:t>맺고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그러면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포도나무와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무화과나무에서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우물에서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listen to Hezekiah. This is what the king of Assyria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peace with me and come out to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every one of you will eat from his own vine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fig tree and drink water from his own cistern,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곡식과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포도원이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8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I come and take you to a land like your own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of grain and new wine, a land of bread and vineyards.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4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주시리라’라고</a:t>
            </a:r>
            <a:r>
              <a:rPr dirty="0"/>
              <a:t> </a:t>
            </a:r>
            <a:r>
              <a:rPr dirty="0" err="1"/>
              <a:t>말하면서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48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let Hezekiah mislead you when he says,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will deliver us.'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the god of any nation ever delivered his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the king of Assyria?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0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하맛과</a:t>
            </a:r>
            <a:r>
              <a:rPr dirty="0"/>
              <a:t> </a:t>
            </a:r>
            <a:r>
              <a:rPr dirty="0" err="1"/>
              <a:t>아르밧의</a:t>
            </a:r>
            <a:r>
              <a:rPr dirty="0"/>
              <a:t> </a:t>
            </a:r>
            <a:r>
              <a:rPr dirty="0" err="1"/>
              <a:t>신들은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스발와임의</a:t>
            </a:r>
            <a:r>
              <a:rPr dirty="0"/>
              <a:t> </a:t>
            </a:r>
            <a:r>
              <a:rPr dirty="0" err="1"/>
              <a:t>신들은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사마리아를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7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are the gods of Hamath and Arpad?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are the gods of Sepharvaim?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they rescued Samaria from my hand?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라기스에서</a:t>
            </a:r>
            <a:r>
              <a:rPr dirty="0"/>
              <a:t> </a:t>
            </a:r>
            <a:r>
              <a:rPr dirty="0" err="1"/>
              <a:t>랍사게에게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병력을</a:t>
            </a:r>
            <a:r>
              <a:rPr dirty="0"/>
              <a:t> </a:t>
            </a:r>
            <a:r>
              <a:rPr dirty="0" err="1"/>
              <a:t>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윗저수지의</a:t>
            </a:r>
            <a:r>
              <a:rPr dirty="0"/>
              <a:t> </a:t>
            </a:r>
            <a:r>
              <a:rPr dirty="0" err="1"/>
              <a:t>수로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‘</a:t>
            </a:r>
            <a:r>
              <a:rPr dirty="0" err="1"/>
              <a:t>세탁하는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밭</a:t>
            </a:r>
            <a:r>
              <a:rPr dirty="0"/>
              <a:t>’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</a:t>
            </a:r>
            <a:r>
              <a:rPr dirty="0" err="1"/>
              <a:t>섰을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56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of Assyria sent his field commander with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army from Lachish to King Hezekiah at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commander stopped at the aqueduct of the Upper Pool,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road to the Washerman's Field,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4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/>
              <a:t>런데</a:t>
            </a:r>
            <a:r>
              <a:rPr dirty="0"/>
              <a:t> </a:t>
            </a: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of all the gods of these countries has been able to save his land from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the LORD deliver Jerusalem from my hand?"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36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묵묵부답이었다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“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말라”는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내려놓았기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3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remained silent and said nothing in reply,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king had commanded, "Do not answer him."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힐기야의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엘리야김과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셉나와</a:t>
            </a:r>
            <a:r>
              <a:rPr dirty="0"/>
              <a:t> </a:t>
            </a: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기록하는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찢으면서</a:t>
            </a:r>
            <a:r>
              <a:rPr dirty="0"/>
              <a:t> </a:t>
            </a: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Eliakim son of Hilkiah the palace administrator,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Shebna the secretary,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Joah</a:t>
            </a:r>
            <a:r>
              <a:rPr dirty="0"/>
              <a:t> son of Asaph the recorder went to </a:t>
            </a:r>
            <a:r>
              <a:t>Hezekiah,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</a:t>
            </a:r>
            <a:r>
              <a:rPr dirty="0"/>
              <a:t>their clothes torn, and told him what the field commander had said.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</a:t>
            </a:r>
            <a:r>
              <a:rPr dirty="0" err="1"/>
              <a:t>힐기야의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엘리아김과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셉나와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기록하는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나아왔다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8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Eliakim son of Hilkiah the palace administrator, Shebna the secretary,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Joah</a:t>
            </a:r>
            <a:r>
              <a:rPr dirty="0"/>
              <a:t> son of Asaph the recorder went out to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랍사게가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.‘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왕이신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있기에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자신만만하냐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6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field commander said to them, "Tell Hezekiah,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great king, the king of Assyria,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what are you basing this confidence of yours?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2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전략과</a:t>
            </a:r>
            <a:r>
              <a:rPr dirty="0"/>
              <a:t> </a:t>
            </a:r>
            <a:r>
              <a:rPr dirty="0" err="1"/>
              <a:t>군사력을</a:t>
            </a:r>
            <a:r>
              <a:rPr dirty="0"/>
              <a:t> </a:t>
            </a:r>
            <a:r>
              <a:rPr dirty="0" err="1"/>
              <a:t>갖추었다고</a:t>
            </a:r>
            <a:r>
              <a:rPr dirty="0"/>
              <a:t> </a:t>
            </a:r>
            <a:r>
              <a:rPr dirty="0" err="1"/>
              <a:t>큰소리만</a:t>
            </a:r>
            <a:r>
              <a:rPr dirty="0"/>
              <a:t> </a:t>
            </a:r>
            <a:r>
              <a:rPr dirty="0" err="1"/>
              <a:t>탕탕</a:t>
            </a:r>
            <a:r>
              <a:rPr dirty="0"/>
              <a:t> </a:t>
            </a:r>
            <a:r>
              <a:rPr dirty="0" err="1"/>
              <a:t>치는데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헛소리라는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반항하는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 you have strategy and military strength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speak only empty words. On whom are you depending,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rebel against me?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이집트는</a:t>
            </a:r>
            <a:r>
              <a:rPr dirty="0"/>
              <a:t> </a:t>
            </a:r>
            <a:r>
              <a:rPr dirty="0" err="1"/>
              <a:t>뚝</a:t>
            </a:r>
            <a:r>
              <a:rPr dirty="0"/>
              <a:t> </a:t>
            </a:r>
            <a:r>
              <a:rPr dirty="0" err="1"/>
              <a:t>부러진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지팡이나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믿다가는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손이나</a:t>
            </a:r>
            <a:r>
              <a:rPr dirty="0"/>
              <a:t> </a:t>
            </a:r>
            <a:r>
              <a:rPr dirty="0" err="1"/>
              <a:t>찔려서</a:t>
            </a:r>
            <a:r>
              <a:rPr dirty="0"/>
              <a:t> </a:t>
            </a:r>
            <a:r>
              <a:rPr dirty="0" err="1"/>
              <a:t>상처만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바로를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now, you are depending on Egypt, that splintered reed of a staff,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pierces a man's hand and wounds him if he leans on it!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Pharaoh king of Egypt to all who depend on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하겠지만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그러는</a:t>
            </a:r>
            <a:r>
              <a:rPr dirty="0"/>
              <a:t>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앞에서만</a:t>
            </a:r>
            <a:r>
              <a:rPr dirty="0"/>
              <a:t> </a:t>
            </a:r>
            <a:r>
              <a:rPr dirty="0" err="1"/>
              <a:t>경배해야</a:t>
            </a:r>
            <a:r>
              <a:rPr dirty="0"/>
              <a:t> </a:t>
            </a:r>
            <a:r>
              <a:rPr dirty="0" err="1"/>
              <a:t>한다면서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산당들과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주인공이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7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say to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depending on the LORD our God" -- isn't he the 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high places and altars Hezekiah removed,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 to Judah and Jerusalem, "You must worship before this altar"?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주인이신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겨루어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2,000마리를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"`Come now, make a bargain with my master, the king of Assyria: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will give you two thousand horses -- if you can put riders on them!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6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병거와</a:t>
            </a:r>
            <a:r>
              <a:rPr dirty="0"/>
              <a:t> </a:t>
            </a:r>
            <a:r>
              <a:rPr dirty="0" err="1"/>
              <a:t>기병을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장교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제일</a:t>
            </a:r>
            <a:r>
              <a:rPr dirty="0"/>
              <a:t> </a:t>
            </a:r>
            <a:r>
              <a:rPr dirty="0" err="1"/>
              <a:t>하찮은</a:t>
            </a:r>
            <a:r>
              <a:rPr dirty="0"/>
              <a:t> </a:t>
            </a:r>
            <a:r>
              <a:rPr dirty="0" err="1"/>
              <a:t>졸병이라도</a:t>
            </a:r>
            <a:r>
              <a:rPr dirty="0"/>
              <a:t> </a:t>
            </a:r>
            <a:r>
              <a:rPr dirty="0" err="1"/>
              <a:t>물리칠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you repulse one officer of the least of my master's officials,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you are depending on Egypt for chariots and horsemen?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1411</Words>
  <Application>Microsoft Macintosh PowerPoint</Application>
  <PresentationFormat>와이드스크린</PresentationFormat>
  <Paragraphs>147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2022-09-06T11:32:39Z</dcterms:modified>
</cp:coreProperties>
</file>