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4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King Hezekiah heard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tore his clothes and put on sackcloth and went into the temple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47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‘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넘어가지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말하지만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속지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0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Hezekiah king of Judah: Do not let the god you depend 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deceive you when he says,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`Jerusalem will not be handed over to the king of Assyria.'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그간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진멸했는지</a:t>
            </a:r>
            <a:r>
              <a:rPr dirty="0"/>
              <a:t> </a:t>
            </a:r>
            <a:r>
              <a:rPr dirty="0" err="1"/>
              <a:t>들었을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구원받겠느냐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8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have heard what the kings of Assyria have done to all the countries,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destroying them completely. And will you be delivered?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5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멸망시킨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고산</a:t>
            </a:r>
            <a:r>
              <a:rPr dirty="0"/>
              <a:t>, </a:t>
            </a:r>
            <a:r>
              <a:rPr dirty="0" err="1"/>
              <a:t>하란</a:t>
            </a:r>
            <a:r>
              <a:rPr dirty="0"/>
              <a:t>, </a:t>
            </a:r>
            <a:r>
              <a:rPr dirty="0" err="1"/>
              <a:t>레셉</a:t>
            </a:r>
            <a:r>
              <a:rPr dirty="0"/>
              <a:t>, </a:t>
            </a:r>
            <a:r>
              <a:rPr dirty="0" err="1"/>
              <a:t>들라살에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에덴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6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the gods of the nations that were destroyed by my forefathers deliver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gods of </a:t>
            </a:r>
            <a:r>
              <a:rPr dirty="0" err="1"/>
              <a:t>Gozan</a:t>
            </a:r>
            <a:r>
              <a:rPr dirty="0"/>
              <a:t>, Haran, </a:t>
            </a:r>
            <a:r>
              <a:rPr dirty="0" err="1"/>
              <a:t>Rezeph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of Eden who were in Tel Assar?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85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아르밧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스발와임</a:t>
            </a:r>
            <a:r>
              <a:rPr dirty="0"/>
              <a:t> </a:t>
            </a:r>
            <a:r>
              <a:rPr dirty="0" err="1"/>
              <a:t>성이나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헤나</a:t>
            </a:r>
            <a:r>
              <a:rPr dirty="0"/>
              <a:t> </a:t>
            </a:r>
            <a:r>
              <a:rPr dirty="0" err="1"/>
              <a:t>성이나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0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is the king of Hamath, the king of Arpad,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the city of Sepharvaim, or of </a:t>
            </a:r>
            <a:r>
              <a:rPr dirty="0" err="1"/>
              <a:t>Hena</a:t>
            </a:r>
            <a:r>
              <a:rPr dirty="0"/>
              <a:t> or </a:t>
            </a:r>
            <a:r>
              <a:rPr dirty="0" err="1"/>
              <a:t>Ivvah</a:t>
            </a:r>
            <a:r>
              <a:rPr dirty="0"/>
              <a:t>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내려갔다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놓고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4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received the letter from the messengers and read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up to the temple of the LORD and spread it out before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여호와께 기도를 드렸다.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Hezekiah prayed to the LORD: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자리하신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주만이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다스리시는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만드셨습니다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 Almighty, God of Israel, enthroned between the cherubim,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alone are God over all the kingdoms of the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heaven and earth.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산헤립이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모독하려고</a:t>
            </a:r>
            <a:r>
              <a:rPr dirty="0"/>
              <a:t> </a:t>
            </a:r>
            <a:r>
              <a:rPr dirty="0" err="1"/>
              <a:t>보내온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6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ear, O LORD, and hear; open your eyes,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see; listen to all the words Sennacherib has sent to insult the living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8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true, O LORD, that the Assyrian kings have laid waste all these peoples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lands.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모양낸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돌에</a:t>
            </a:r>
            <a:r>
              <a:rPr dirty="0"/>
              <a:t> </a:t>
            </a:r>
            <a:r>
              <a:rPr dirty="0" err="1"/>
              <a:t>불과했기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멸망했습니다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7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thrown their gods into the fire and destroyed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were not gods but only wood and stone, fashioned by human hands.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엘리아김과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셉나와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지도자격인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이사야에게로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4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Eliakim the palace administrator, Shebna the secretary,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leading priests, all wearing sackcloth, to the prophet Isaiah son of </a:t>
            </a:r>
            <a:r>
              <a:rPr dirty="0" err="1"/>
              <a:t>Amoz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주만이</a:t>
            </a:r>
            <a:r>
              <a:rPr dirty="0"/>
              <a:t> </a:t>
            </a:r>
            <a:r>
              <a:rPr dirty="0" err="1"/>
              <a:t>하나님이심을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7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O LORD our God, deliver us from his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all kingdoms on earth may know that you alone, O LORD, are God."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산헤립을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올린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들으셨다고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Isaiah son of </a:t>
            </a:r>
            <a:r>
              <a:rPr dirty="0" err="1"/>
              <a:t>Amoz</a:t>
            </a:r>
            <a:r>
              <a:rPr dirty="0"/>
              <a:t> sent a message to Hezekiah: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prayed to me concerning Sennacherib king of Assyria,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경멸하고</a:t>
            </a:r>
            <a:r>
              <a:rPr dirty="0"/>
              <a:t> </a:t>
            </a:r>
            <a:r>
              <a:rPr dirty="0" err="1"/>
              <a:t>조롱하는구나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후퇴할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흔드는구나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4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the LORD has spoken against him: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Virgin Daughter of Zion despises and mocks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 of Jerusalem tosses her head as you flee.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7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비방하고</a:t>
            </a:r>
            <a:r>
              <a:rPr dirty="0"/>
              <a:t> </a:t>
            </a:r>
            <a:r>
              <a:rPr dirty="0" err="1"/>
              <a:t>모독했느냐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거만하게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치켜뜨느냐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6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it you have insulted and blasphemed?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whom have you raised your voice and lifted your eyes in pride?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Holy One of Israel!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특사를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모독하면서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병거들을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산꼭대기를</a:t>
            </a:r>
            <a:r>
              <a:rPr dirty="0"/>
              <a:t> </a:t>
            </a:r>
            <a:r>
              <a:rPr dirty="0" err="1"/>
              <a:t>정복하고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키가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백향목과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잣나무를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꼭대기까지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보았고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빽빽한</a:t>
            </a:r>
            <a:r>
              <a:rPr dirty="0"/>
              <a:t> </a:t>
            </a:r>
            <a:r>
              <a:rPr dirty="0" err="1"/>
              <a:t>숲도</a:t>
            </a:r>
            <a:r>
              <a:rPr dirty="0"/>
              <a:t> </a:t>
            </a:r>
            <a:r>
              <a:rPr dirty="0" err="1"/>
              <a:t>밟아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72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messengers you have heaped insults on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said, `With my many chariots I have ascended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heights of the mountains, the utmost heights of Lebanon.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cut down its tallest cedars, the choicest of its pines.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reached its remotest heights, the finest of its forests.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우물을</a:t>
            </a:r>
            <a:r>
              <a:rPr dirty="0"/>
              <a:t> </a:t>
            </a:r>
            <a:r>
              <a:rPr dirty="0" err="1"/>
              <a:t>파고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마셔</a:t>
            </a:r>
            <a:r>
              <a:rPr dirty="0"/>
              <a:t> </a:t>
            </a:r>
            <a:r>
              <a:rPr dirty="0" err="1"/>
              <a:t>보기도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발바닥으로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버리기까지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dug wells in foreign lands and drunk the water there.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soles of my feet I have dried up all the streams of Egypt.'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92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일이었음을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계획했고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이루었으니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돌무더기로</a:t>
            </a:r>
            <a:r>
              <a:rPr dirty="0"/>
              <a:t> </a:t>
            </a:r>
            <a:r>
              <a:rPr dirty="0" err="1"/>
              <a:t>만들게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3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not heard? Long ago I ordained it. In days of old I planned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have brought it to pass,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have turned fortified cities into piles of stone.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빠져서</a:t>
            </a:r>
            <a:r>
              <a:rPr dirty="0"/>
              <a:t> </a:t>
            </a:r>
            <a:r>
              <a:rPr dirty="0" err="1"/>
              <a:t>실망하고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식물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부드러운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싹</a:t>
            </a:r>
            <a:r>
              <a:rPr dirty="0"/>
              <a:t> </a:t>
            </a:r>
            <a:r>
              <a:rPr dirty="0" err="1"/>
              <a:t>같으며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지붕에서</a:t>
            </a:r>
            <a:r>
              <a:rPr dirty="0"/>
              <a:t> </a:t>
            </a:r>
            <a:r>
              <a:rPr dirty="0" err="1"/>
              <a:t>움텄다가</a:t>
            </a:r>
            <a:r>
              <a:rPr dirty="0"/>
              <a:t> </a:t>
            </a:r>
            <a:r>
              <a:rPr dirty="0" err="1"/>
              <a:t>자라기도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풀과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신세로구나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1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people, drained of power, are dismayed and put to shame.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like plants in the field, like tender green shoots,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grass sprouting on the roof, scorched before it grows up.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0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갈지</a:t>
            </a:r>
            <a:r>
              <a:rPr dirty="0"/>
              <a:t>,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낼지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2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 know where you stay and when you come and 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you rage against 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오만함이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귀에까지</a:t>
            </a:r>
            <a:r>
              <a:rPr dirty="0"/>
              <a:t> </a:t>
            </a:r>
            <a:r>
              <a:rPr dirty="0" err="1"/>
              <a:t>미쳤으니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코에</a:t>
            </a:r>
            <a:r>
              <a:rPr dirty="0"/>
              <a:t> </a:t>
            </a:r>
            <a:r>
              <a:rPr dirty="0" err="1"/>
              <a:t>갈고리를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재갈을</a:t>
            </a:r>
            <a:r>
              <a:rPr dirty="0"/>
              <a:t> </a:t>
            </a:r>
            <a:r>
              <a:rPr dirty="0" err="1"/>
              <a:t>물려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왔던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되돌려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52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rage against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your insolence has reached my ears,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my hook in your nose and my bit in your mouth,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make you return by the way you came.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이사야에게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히스기야께서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</a:t>
            </a:r>
            <a:r>
              <a:rPr dirty="0" err="1"/>
              <a:t>오늘은</a:t>
            </a:r>
            <a:r>
              <a:rPr dirty="0"/>
              <a:t> </a:t>
            </a:r>
            <a:r>
              <a:rPr dirty="0" err="1"/>
              <a:t>환난과</a:t>
            </a:r>
            <a:r>
              <a:rPr dirty="0"/>
              <a:t> </a:t>
            </a:r>
            <a:r>
              <a:rPr dirty="0" err="1"/>
              <a:t>질책과</a:t>
            </a:r>
            <a:r>
              <a:rPr dirty="0"/>
              <a:t> </a:t>
            </a:r>
            <a:r>
              <a:rPr dirty="0" err="1"/>
              <a:t>수치의</a:t>
            </a:r>
            <a:r>
              <a:rPr dirty="0"/>
              <a:t> </a:t>
            </a:r>
            <a:r>
              <a:rPr dirty="0" err="1"/>
              <a:t>날입니다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됐지만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산모와도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told him, "This is what Hezekiah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day is a day of distress and rebuke and disgrace,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children come to the point of birth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is no strength to deliver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1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표적입니다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올해는</a:t>
            </a:r>
            <a:r>
              <a:rPr dirty="0"/>
              <a:t> </a:t>
            </a:r>
            <a:r>
              <a:rPr dirty="0" err="1"/>
              <a:t>저절로</a:t>
            </a:r>
            <a:r>
              <a:rPr dirty="0"/>
              <a:t> </a:t>
            </a:r>
            <a:r>
              <a:rPr dirty="0" err="1"/>
              <a:t>자라는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먹겠고</a:t>
            </a:r>
            <a:r>
              <a:rPr dirty="0"/>
              <a:t> </a:t>
            </a:r>
            <a:r>
              <a:rPr dirty="0" err="1"/>
              <a:t>내년에도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3년째에는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뿌리고</a:t>
            </a:r>
            <a:r>
              <a:rPr dirty="0"/>
              <a:t> </a:t>
            </a:r>
            <a:r>
              <a:rPr dirty="0" err="1"/>
              <a:t>거둬들이고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가꿔서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98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will be the sign for you, O Hezekiah: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year you will eat what grows by itself,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second year what springs from that.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third year sow and reap, plant vineyards and eat their fruit.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다시금</a:t>
            </a:r>
            <a:r>
              <a:rPr dirty="0"/>
              <a:t> </a:t>
            </a:r>
            <a:r>
              <a:rPr dirty="0" err="1"/>
              <a:t>아래로는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위로는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a remnant of the house of Judah will take root below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bear fruit above.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06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열정이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이루실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out of Jerusalem will come a remnant,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Mount Zion a band of survivors.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zeal of the LORD Almighty will accomplish this.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들어오지도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이곳으로</a:t>
            </a:r>
            <a:r>
              <a:rPr dirty="0"/>
              <a:t> </a:t>
            </a:r>
            <a:r>
              <a:rPr dirty="0" err="1"/>
              <a:t>화살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전진하지도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공격할</a:t>
            </a:r>
            <a:r>
              <a:rPr dirty="0"/>
              <a:t> </a:t>
            </a:r>
            <a:r>
              <a:rPr dirty="0" err="1"/>
              <a:t>토성도</a:t>
            </a:r>
            <a:r>
              <a:rPr dirty="0"/>
              <a:t> </a:t>
            </a:r>
            <a:r>
              <a:rPr dirty="0" err="1"/>
              <a:t>쌓을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LORD says concerning the king of Assyria: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will not enter this city or shoot an arrow 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come before it with shield or build a siege ramp against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2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왔던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되돌아가게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2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way that he came he will return;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enter this city," declares the LORD.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‘내가 나와 내 종 다윗을 위해 이 성을 보호하고 구할 것이다!’”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9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defend this city and save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for my sake and for the sake of David my servant!"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339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18만 5,000명을 </a:t>
            </a:r>
            <a:r>
              <a:rPr dirty="0" err="1"/>
              <a:t>죽였다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시체들뿐이었다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4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of the LORD went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to death a hundred and eighty-five thousand men in the Assyrian camp.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got up the next morning -- there were all the dead bodies!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산헤립은</a:t>
            </a:r>
            <a:r>
              <a:rPr dirty="0"/>
              <a:t> </a:t>
            </a:r>
            <a:r>
              <a:rPr dirty="0" err="1"/>
              <a:t>진영을</a:t>
            </a:r>
            <a:r>
              <a:rPr dirty="0"/>
              <a:t> </a:t>
            </a:r>
            <a:r>
              <a:rPr dirty="0" err="1"/>
              <a:t>철수하고</a:t>
            </a:r>
            <a:r>
              <a:rPr dirty="0"/>
              <a:t> </a:t>
            </a:r>
            <a:r>
              <a:rPr dirty="0" err="1"/>
              <a:t>물러가게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니느웨로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머물렀다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4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Sennacherib king of Assyria broke camp and withdrew.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returned to Nineveh and stayed there.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니스록의</a:t>
            </a:r>
            <a:r>
              <a:rPr dirty="0"/>
              <a:t> </a:t>
            </a:r>
            <a:r>
              <a:rPr dirty="0" err="1"/>
              <a:t>신전에서</a:t>
            </a:r>
            <a:r>
              <a:rPr dirty="0"/>
              <a:t> </a:t>
            </a:r>
            <a:r>
              <a:rPr dirty="0" err="1"/>
              <a:t>예배하고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아드람멜렉과</a:t>
            </a:r>
            <a:r>
              <a:rPr dirty="0"/>
              <a:t> </a:t>
            </a:r>
            <a:r>
              <a:rPr dirty="0" err="1"/>
              <a:t>사레셀이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쳐</a:t>
            </a:r>
            <a:r>
              <a:rPr dirty="0"/>
              <a:t> </a:t>
            </a:r>
            <a:r>
              <a:rPr dirty="0" err="1"/>
              <a:t>죽이고는</a:t>
            </a:r>
            <a:r>
              <a:rPr dirty="0"/>
              <a:t> </a:t>
            </a:r>
            <a:r>
              <a:rPr dirty="0" err="1"/>
              <a:t>아라랏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도망쳤다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에살핫돈이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day, while he was worshiping in the temple of his god </a:t>
            </a:r>
            <a:r>
              <a:rPr dirty="0" err="1"/>
              <a:t>Nisroch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sons </a:t>
            </a:r>
            <a:r>
              <a:rPr dirty="0" err="1"/>
              <a:t>Adrammelech</a:t>
            </a:r>
            <a:r>
              <a:rPr dirty="0"/>
              <a:t> and </a:t>
            </a:r>
            <a:r>
              <a:rPr dirty="0" err="1"/>
              <a:t>Sharezer</a:t>
            </a:r>
            <a:r>
              <a:rPr dirty="0"/>
              <a:t> cut him down with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they escaped to the land of Ararat</a:t>
            </a:r>
            <a:r>
              <a:t>.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Esarhaddon his son succeeded him as 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조롱하려고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주인인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보냄을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랍사게의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들으셨을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꾸짖으실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27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may be that the LORD your God will hear the words of the field commander,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his master, the king of Assyria, has sent to ridicule the living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will rebuke him for the words the LORD your God has heard.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pray for the remnant that still survives."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히스기야 왕의 신하들이 이사야에게 가서 이렇게 말하니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King Hezekiah's officials came to Isaiah,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전하십시오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Isaiah said to them, "Tell your master,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 Do not be afraid of what you have heard </a:t>
            </a:r>
            <a:r>
              <a:rPr lang="en-US" altLang="ko-Kore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words with which the underlings of the king of Assyria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blasphemed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7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씌워서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뜬소문을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돌아갔다가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Listen! I am going to put a spirit in him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s</a:t>
            </a:r>
            <a:r>
              <a:rPr dirty="0"/>
              <a:t>o that when he hears a certain report, he will return to his own country,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 will have him cut down with the sword.'"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랍사게가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라기스를</a:t>
            </a:r>
            <a:r>
              <a:rPr dirty="0"/>
              <a:t> </a:t>
            </a:r>
            <a:r>
              <a:rPr dirty="0" err="1"/>
              <a:t>떠났다는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r>
              <a:rPr dirty="0" err="1"/>
              <a:t>후퇴해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립나와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합세했다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4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field commander heard that the king of Assyria had left Lachish,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withdrew and found the king fighting against </a:t>
            </a:r>
            <a:r>
              <a:rPr dirty="0" err="1"/>
              <a:t>Libnah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산헤립은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디르하가가</a:t>
            </a:r>
            <a:r>
              <a:rPr dirty="0"/>
              <a:t> </a:t>
            </a: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진격해</a:t>
            </a:r>
            <a:r>
              <a:rPr dirty="0"/>
              <a:t> </a:t>
            </a:r>
            <a:r>
              <a:rPr dirty="0" err="1"/>
              <a:t>온다는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듣고서</a:t>
            </a:r>
            <a:r>
              <a:rPr dirty="0"/>
              <a:t>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사신을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Sennacherib received a report that </a:t>
            </a:r>
            <a:r>
              <a:rPr dirty="0" err="1"/>
              <a:t>Tirhakah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Cushite king of Egypt, was marching out to fight against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heard it, he sent messengers to Hezekiah with this word: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2309</Words>
  <Application>Microsoft Macintosh PowerPoint</Application>
  <PresentationFormat>와이드스크린</PresentationFormat>
  <Paragraphs>238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2022-09-06T11:39:32Z</dcterms:modified>
</cp:coreProperties>
</file>