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48" autoAdjust="0"/>
    <p:restoredTop sz="94822"/>
  </p:normalViewPr>
  <p:slideViewPr>
    <p:cSldViewPr snapToGrid="0" snapToObjects="1">
      <p:cViewPr varScale="1">
        <p:scale>
          <a:sx n="101" d="100"/>
          <a:sy n="101" d="100"/>
        </p:scale>
        <p:origin x="6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2516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무렵</a:t>
            </a:r>
            <a:r>
              <a:rPr dirty="0"/>
              <a:t> </a:t>
            </a:r>
            <a:r>
              <a:rPr dirty="0" err="1"/>
              <a:t>히스기야는</a:t>
            </a:r>
            <a:r>
              <a:rPr dirty="0"/>
              <a:t> </a:t>
            </a:r>
            <a:r>
              <a:rPr dirty="0" err="1"/>
              <a:t>아파서</a:t>
            </a:r>
            <a:r>
              <a:rPr dirty="0"/>
              <a:t> </a:t>
            </a:r>
            <a:r>
              <a:rPr dirty="0" err="1"/>
              <a:t>거의</a:t>
            </a:r>
            <a:r>
              <a:rPr dirty="0"/>
              <a:t> </a:t>
            </a:r>
            <a:r>
              <a:rPr dirty="0" err="1"/>
              <a:t>죽게</a:t>
            </a:r>
            <a:r>
              <a:rPr dirty="0"/>
              <a:t> </a:t>
            </a:r>
            <a:r>
              <a:rPr dirty="0" err="1"/>
              <a:t>됐는데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아모스의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이사야가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말씀하십니다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죽을</a:t>
            </a:r>
            <a:r>
              <a:rPr dirty="0"/>
              <a:t> </a:t>
            </a:r>
            <a:r>
              <a:rPr dirty="0" err="1"/>
              <a:t>것이니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잘</a:t>
            </a:r>
            <a:r>
              <a:rPr dirty="0"/>
              <a:t> </a:t>
            </a:r>
            <a:r>
              <a:rPr dirty="0" err="1"/>
              <a:t>정리하도록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회복되지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3300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those days Hezekiah became ill and was at the point of death.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prophet Isaiah son of </a:t>
            </a:r>
            <a:r>
              <a:rPr dirty="0" err="1"/>
              <a:t>Amoz</a:t>
            </a:r>
            <a:r>
              <a:rPr dirty="0"/>
              <a:t> went to him and said,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is what the LORD says: Put your house in order,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you are going to die; you will not recover."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302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“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생각했다</a:t>
            </a:r>
            <a:r>
              <a:rPr dirty="0"/>
              <a:t>. ‘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삶의</a:t>
            </a:r>
            <a:r>
              <a:rPr dirty="0"/>
              <a:t> </a:t>
            </a:r>
            <a:r>
              <a:rPr dirty="0" err="1"/>
              <a:t>절정기에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떠나야</a:t>
            </a:r>
            <a:r>
              <a:rPr dirty="0"/>
              <a:t> </a:t>
            </a:r>
            <a:r>
              <a:rPr dirty="0" err="1"/>
              <a:t>하는구나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남은</a:t>
            </a:r>
            <a:r>
              <a:rPr dirty="0"/>
              <a:t> </a:t>
            </a:r>
            <a:r>
              <a:rPr dirty="0" err="1"/>
              <a:t>삶을</a:t>
            </a:r>
            <a:r>
              <a:rPr dirty="0"/>
              <a:t> </a:t>
            </a:r>
            <a:r>
              <a:rPr dirty="0" err="1"/>
              <a:t>음부의</a:t>
            </a:r>
            <a:r>
              <a:rPr dirty="0"/>
              <a:t> </a:t>
            </a:r>
            <a:r>
              <a:rPr dirty="0" err="1"/>
              <a:t>문으로</a:t>
            </a:r>
            <a:r>
              <a:rPr dirty="0"/>
              <a:t> </a:t>
            </a:r>
            <a:r>
              <a:rPr dirty="0" err="1"/>
              <a:t>넘겨야</a:t>
            </a:r>
            <a:r>
              <a:rPr dirty="0"/>
              <a:t> </a:t>
            </a:r>
            <a:r>
              <a:rPr dirty="0" err="1"/>
              <a:t>하는구나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9047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said, "In the prime of my life must I go through the gates of death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be robbed of the rest of my years?"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2287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생각했다</a:t>
            </a:r>
            <a:r>
              <a:rPr dirty="0"/>
              <a:t>. ‘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다시는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뵙지</a:t>
            </a:r>
            <a:r>
              <a:rPr dirty="0"/>
              <a:t> </a:t>
            </a:r>
            <a:r>
              <a:rPr dirty="0" err="1"/>
              <a:t>못하겠구나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땅에서는</a:t>
            </a:r>
            <a:r>
              <a:rPr dirty="0"/>
              <a:t> </a:t>
            </a:r>
            <a:r>
              <a:rPr dirty="0" err="1"/>
              <a:t>다시는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뵙지</a:t>
            </a:r>
            <a:r>
              <a:rPr dirty="0"/>
              <a:t> </a:t>
            </a:r>
            <a:r>
              <a:rPr dirty="0" err="1"/>
              <a:t>못하겠구나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세상에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보지</a:t>
            </a:r>
            <a:r>
              <a:rPr dirty="0"/>
              <a:t> </a:t>
            </a:r>
            <a:r>
              <a:rPr dirty="0" err="1"/>
              <a:t>못하겠구나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134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said, "I will not again see the LORD, the LORD,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land of the living; no longer will I look on mankind,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be with those who now dwell in this world.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9443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목자가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천막을</a:t>
            </a:r>
            <a:r>
              <a:rPr dirty="0"/>
              <a:t> </a:t>
            </a:r>
            <a:r>
              <a:rPr dirty="0" err="1"/>
              <a:t>거두는</a:t>
            </a:r>
            <a:r>
              <a:rPr dirty="0"/>
              <a:t> </a:t>
            </a:r>
            <a:r>
              <a:rPr dirty="0" err="1"/>
              <a:t>것같이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장막도</a:t>
            </a:r>
            <a:r>
              <a:rPr dirty="0"/>
              <a:t> </a:t>
            </a:r>
            <a:r>
              <a:rPr dirty="0" err="1"/>
              <a:t>뽑혀서</a:t>
            </a:r>
            <a:r>
              <a:rPr dirty="0"/>
              <a:t> </a:t>
            </a:r>
            <a:r>
              <a:rPr dirty="0" err="1"/>
              <a:t>옮겨지겠구나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베를</a:t>
            </a:r>
            <a:r>
              <a:rPr dirty="0"/>
              <a:t> </a:t>
            </a:r>
            <a:r>
              <a:rPr dirty="0" err="1"/>
              <a:t>걷어</a:t>
            </a:r>
            <a:r>
              <a:rPr dirty="0"/>
              <a:t> </a:t>
            </a:r>
            <a:r>
              <a:rPr dirty="0" err="1"/>
              <a:t>마는</a:t>
            </a:r>
            <a:r>
              <a:rPr dirty="0"/>
              <a:t> </a:t>
            </a:r>
            <a:r>
              <a:rPr dirty="0" err="1"/>
              <a:t>것같이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삶이</a:t>
            </a:r>
            <a:r>
              <a:rPr dirty="0"/>
              <a:t> </a:t>
            </a:r>
            <a:r>
              <a:rPr dirty="0" err="1"/>
              <a:t>돌돌</a:t>
            </a:r>
            <a:r>
              <a:rPr dirty="0"/>
              <a:t> </a:t>
            </a:r>
            <a:r>
              <a:rPr dirty="0" err="1"/>
              <a:t>말려</a:t>
            </a:r>
            <a:r>
              <a:rPr dirty="0"/>
              <a:t> </a:t>
            </a:r>
            <a:r>
              <a:rPr dirty="0" err="1"/>
              <a:t>가</a:t>
            </a:r>
            <a:r>
              <a:rPr dirty="0"/>
              <a:t> </a:t>
            </a:r>
            <a:r>
              <a:rPr dirty="0" err="1"/>
              <a:t>버리겠구나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베틀에서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끊으실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조만간에</a:t>
            </a:r>
            <a:r>
              <a:rPr dirty="0"/>
              <a:t> </a:t>
            </a:r>
            <a:r>
              <a:rPr dirty="0" err="1"/>
              <a:t>끝장내실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199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a shepherd's tent my house has been pulled down and taken from me.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a weaver I have rolled up my life, and he has cut me off from the loom;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day and night you made an end of me.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650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밤이</a:t>
            </a:r>
            <a:r>
              <a:rPr dirty="0"/>
              <a:t> </a:t>
            </a:r>
            <a:r>
              <a:rPr dirty="0" err="1"/>
              <a:t>새도록</a:t>
            </a:r>
            <a:r>
              <a:rPr dirty="0"/>
              <a:t> </a:t>
            </a:r>
            <a:r>
              <a:rPr dirty="0" err="1"/>
              <a:t>기도했지만</a:t>
            </a:r>
            <a:r>
              <a:rPr dirty="0"/>
              <a:t> </a:t>
            </a: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사자처럼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뼈들을</a:t>
            </a:r>
            <a:r>
              <a:rPr dirty="0"/>
              <a:t> </a:t>
            </a:r>
            <a:r>
              <a:rPr dirty="0" err="1"/>
              <a:t>부수어</a:t>
            </a:r>
            <a:r>
              <a:rPr dirty="0"/>
              <a:t> </a:t>
            </a:r>
            <a:r>
              <a:rPr dirty="0" err="1"/>
              <a:t>버리셨다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조만간에</a:t>
            </a:r>
            <a:r>
              <a:rPr dirty="0"/>
              <a:t> </a:t>
            </a:r>
            <a:r>
              <a:rPr dirty="0" err="1"/>
              <a:t>끝장내실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057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waited patiently till dawn, but like a lion he broke all my bones;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day and night you made an end of me.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231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제비처럼</a:t>
            </a:r>
            <a:r>
              <a:rPr dirty="0"/>
              <a:t> </a:t>
            </a:r>
            <a:r>
              <a:rPr dirty="0" err="1"/>
              <a:t>학처럼</a:t>
            </a:r>
            <a:r>
              <a:rPr dirty="0"/>
              <a:t> </a:t>
            </a:r>
            <a:r>
              <a:rPr dirty="0" err="1"/>
              <a:t>아우성쳤고</a:t>
            </a:r>
            <a:r>
              <a:rPr dirty="0"/>
              <a:t> </a:t>
            </a:r>
            <a:r>
              <a:rPr dirty="0" err="1"/>
              <a:t>비둘기처럼</a:t>
            </a:r>
            <a:r>
              <a:rPr dirty="0"/>
              <a:t> </a:t>
            </a:r>
            <a:r>
              <a:rPr dirty="0" err="1"/>
              <a:t>신음했다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눈은</a:t>
            </a:r>
            <a:r>
              <a:rPr dirty="0"/>
              <a:t> </a:t>
            </a:r>
            <a:r>
              <a:rPr dirty="0" err="1"/>
              <a:t>하늘을</a:t>
            </a:r>
            <a:r>
              <a:rPr dirty="0"/>
              <a:t> </a:t>
            </a:r>
            <a:r>
              <a:rPr dirty="0" err="1"/>
              <a:t>쳐다보다가</a:t>
            </a:r>
            <a:r>
              <a:rPr dirty="0"/>
              <a:t> </a:t>
            </a:r>
            <a:r>
              <a:rPr dirty="0" err="1"/>
              <a:t>피곤해졌다</a:t>
            </a:r>
            <a:r>
              <a:rPr dirty="0"/>
              <a:t>. ‘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괴롭습니다</a:t>
            </a:r>
            <a:r>
              <a:rPr dirty="0"/>
              <a:t>. </a:t>
            </a:r>
            <a:r>
              <a:rPr dirty="0" err="1"/>
              <a:t>저를</a:t>
            </a:r>
            <a:r>
              <a:rPr dirty="0"/>
              <a:t> </a:t>
            </a:r>
            <a:r>
              <a:rPr dirty="0" err="1"/>
              <a:t>도와주십시오</a:t>
            </a:r>
            <a:r>
              <a:rPr dirty="0"/>
              <a:t>!’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290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cried like a swift or thrush, I moaned like a mourning dove.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eyes grew weak as I looked to the heavens. I am troubled;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Lord, come to my aid!"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065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말씀하셨고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행하신</a:t>
            </a:r>
            <a:r>
              <a:rPr dirty="0"/>
              <a:t> </a:t>
            </a:r>
            <a:r>
              <a:rPr dirty="0" err="1"/>
              <a:t>일인데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뭐라고</a:t>
            </a:r>
            <a:r>
              <a:rPr dirty="0"/>
              <a:t> </a:t>
            </a:r>
            <a:r>
              <a:rPr dirty="0" err="1"/>
              <a:t>말할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있겠는가</a:t>
            </a:r>
            <a:r>
              <a:rPr dirty="0"/>
              <a:t>?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너무</a:t>
            </a:r>
            <a:r>
              <a:rPr dirty="0"/>
              <a:t> </a:t>
            </a:r>
            <a:r>
              <a:rPr dirty="0" err="1"/>
              <a:t>괴로워서</a:t>
            </a:r>
            <a:r>
              <a:rPr dirty="0"/>
              <a:t> </a:t>
            </a:r>
            <a:r>
              <a:rPr dirty="0" err="1"/>
              <a:t>잠도</a:t>
            </a:r>
            <a:r>
              <a:rPr dirty="0"/>
              <a:t> </a:t>
            </a:r>
            <a:r>
              <a:rPr dirty="0" err="1"/>
              <a:t>멀리</a:t>
            </a:r>
            <a:r>
              <a:rPr dirty="0"/>
              <a:t> </a:t>
            </a:r>
            <a:r>
              <a:rPr dirty="0" err="1"/>
              <a:t>달아나고</a:t>
            </a:r>
            <a:r>
              <a:rPr dirty="0"/>
              <a:t> </a:t>
            </a:r>
            <a:r>
              <a:rPr dirty="0" err="1"/>
              <a:t>말았다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348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what can I say? He has spoken to me, and he himself has done this.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walk humbly all my years because of this anguish of my soul.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003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/>
              <a:t>‘</a:t>
            </a:r>
            <a:r>
              <a:rPr dirty="0" err="1"/>
              <a:t>주여</a:t>
            </a:r>
            <a:r>
              <a:rPr dirty="0"/>
              <a:t>,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일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일에도</a:t>
            </a:r>
            <a:r>
              <a:rPr dirty="0"/>
              <a:t> </a:t>
            </a:r>
            <a:r>
              <a:rPr dirty="0" err="1"/>
              <a:t>불구하고</a:t>
            </a:r>
            <a:r>
              <a:rPr dirty="0"/>
              <a:t> 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살아났습니다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저를</a:t>
            </a:r>
            <a:r>
              <a:rPr dirty="0"/>
              <a:t> </a:t>
            </a:r>
            <a:r>
              <a:rPr dirty="0" err="1"/>
              <a:t>회복시켜</a:t>
            </a:r>
            <a:r>
              <a:rPr dirty="0"/>
              <a:t> </a:t>
            </a:r>
            <a:r>
              <a:rPr dirty="0" err="1"/>
              <a:t>건강을</a:t>
            </a:r>
            <a:r>
              <a:rPr dirty="0"/>
              <a:t> </a:t>
            </a:r>
            <a:r>
              <a:rPr dirty="0" err="1"/>
              <a:t>주시고</a:t>
            </a:r>
            <a:r>
              <a:rPr dirty="0"/>
              <a:t> </a:t>
            </a:r>
            <a:r>
              <a:rPr dirty="0" err="1"/>
              <a:t>저를</a:t>
            </a:r>
            <a:r>
              <a:rPr dirty="0"/>
              <a:t> </a:t>
            </a:r>
            <a:r>
              <a:rPr dirty="0" err="1"/>
              <a:t>살게</a:t>
            </a:r>
            <a:r>
              <a:rPr dirty="0"/>
              <a:t> </a:t>
            </a:r>
            <a:r>
              <a:rPr dirty="0" err="1"/>
              <a:t>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346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Lord, by such things men live; and my spirit finds life in them too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You restored me to health and let me live.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4224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보십시오</a:t>
            </a:r>
            <a:r>
              <a:rPr dirty="0"/>
              <a:t>. 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그런</a:t>
            </a:r>
            <a:r>
              <a:rPr dirty="0"/>
              <a:t> </a:t>
            </a:r>
            <a:r>
              <a:rPr dirty="0" err="1"/>
              <a:t>고통을</a:t>
            </a:r>
            <a:r>
              <a:rPr dirty="0"/>
              <a:t> </a:t>
            </a:r>
            <a:r>
              <a:rPr dirty="0" err="1"/>
              <a:t>당한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분명히</a:t>
            </a:r>
            <a:r>
              <a:rPr dirty="0"/>
              <a:t> </a:t>
            </a:r>
            <a:r>
              <a:rPr dirty="0" err="1"/>
              <a:t>제게는</a:t>
            </a:r>
            <a:r>
              <a:rPr dirty="0"/>
              <a:t> </a:t>
            </a:r>
            <a:r>
              <a:rPr dirty="0" err="1"/>
              <a:t>유익이었습니다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사랑으로</a:t>
            </a:r>
            <a:r>
              <a:rPr dirty="0"/>
              <a:t> </a:t>
            </a:r>
            <a:r>
              <a:rPr dirty="0" err="1"/>
              <a:t>멸망의</a:t>
            </a:r>
            <a:r>
              <a:rPr dirty="0"/>
              <a:t> </a:t>
            </a:r>
            <a:r>
              <a:rPr dirty="0" err="1"/>
              <a:t>구덩이에서</a:t>
            </a:r>
            <a:r>
              <a:rPr dirty="0"/>
              <a:t> </a:t>
            </a:r>
            <a:r>
              <a:rPr dirty="0" err="1"/>
              <a:t>제</a:t>
            </a:r>
            <a:r>
              <a:rPr dirty="0"/>
              <a:t> </a:t>
            </a:r>
            <a:r>
              <a:rPr dirty="0" err="1"/>
              <a:t>생명을</a:t>
            </a:r>
            <a:r>
              <a:rPr dirty="0"/>
              <a:t> </a:t>
            </a:r>
            <a:r>
              <a:rPr dirty="0" err="1"/>
              <a:t>지키셨습니다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죄들을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등</a:t>
            </a:r>
            <a:r>
              <a:rPr dirty="0"/>
              <a:t> </a:t>
            </a:r>
            <a:r>
              <a:rPr dirty="0" err="1"/>
              <a:t>뒤로</a:t>
            </a:r>
            <a:r>
              <a:rPr dirty="0"/>
              <a:t> </a:t>
            </a:r>
            <a:r>
              <a:rPr dirty="0" err="1"/>
              <a:t>던지셨습니다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724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Surely it was for my benefit that I suffered such anguish.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your love you kept me from the pit of destruction;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put all my sins behind your back.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358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음부가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찬양하지</a:t>
            </a:r>
            <a:r>
              <a:rPr dirty="0"/>
              <a:t> </a:t>
            </a:r>
            <a:r>
              <a:rPr dirty="0" err="1"/>
              <a:t>못하고</a:t>
            </a:r>
            <a:r>
              <a:rPr dirty="0"/>
              <a:t> </a:t>
            </a:r>
            <a:r>
              <a:rPr dirty="0" err="1"/>
              <a:t>죽음이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찬송하지</a:t>
            </a:r>
            <a:r>
              <a:rPr dirty="0"/>
              <a:t> </a:t>
            </a:r>
            <a:r>
              <a:rPr dirty="0" err="1"/>
              <a:t>못하지만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저</a:t>
            </a:r>
            <a:r>
              <a:rPr dirty="0"/>
              <a:t> </a:t>
            </a:r>
            <a:r>
              <a:rPr dirty="0" err="1"/>
              <a:t>아래</a:t>
            </a:r>
            <a:r>
              <a:rPr dirty="0"/>
              <a:t> </a:t>
            </a:r>
            <a:r>
              <a:rPr dirty="0" err="1"/>
              <a:t>구덩이로</a:t>
            </a:r>
            <a:r>
              <a:rPr dirty="0"/>
              <a:t> </a:t>
            </a:r>
            <a:r>
              <a:rPr dirty="0" err="1"/>
              <a:t>내려가는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신실함을</a:t>
            </a:r>
            <a:r>
              <a:rPr dirty="0"/>
              <a:t> </a:t>
            </a:r>
            <a:r>
              <a:rPr dirty="0" err="1"/>
              <a:t>바랄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없습니다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6185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grave cannot praise you, death cannot sing your praise;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who go down to the pit cannot hope for your faithfulness.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09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오로지</a:t>
            </a:r>
            <a:r>
              <a:rPr dirty="0"/>
              <a:t> </a:t>
            </a:r>
            <a:r>
              <a:rPr dirty="0" err="1"/>
              <a:t>살아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오늘</a:t>
            </a:r>
            <a:r>
              <a:rPr dirty="0"/>
              <a:t> 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찬양하듯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찬양할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아버지가</a:t>
            </a:r>
            <a:r>
              <a:rPr dirty="0"/>
              <a:t> </a:t>
            </a:r>
            <a:r>
              <a:rPr dirty="0" err="1"/>
              <a:t>자식들에게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신실하심을</a:t>
            </a:r>
            <a:r>
              <a:rPr dirty="0"/>
              <a:t> </a:t>
            </a:r>
            <a:r>
              <a:rPr dirty="0" err="1"/>
              <a:t>말하고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940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living, the living -- they praise you, as I am doing today;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" dirty="0"/>
              <a:t>f</a:t>
            </a:r>
            <a:r>
              <a:rPr dirty="0" err="1"/>
              <a:t>athers</a:t>
            </a:r>
            <a:r>
              <a:rPr dirty="0"/>
              <a:t> tell their children about your faithfulness.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히스기야는 얼굴을 벽 쪽으로 돌리고 여호와께 기도했다.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Hezekiah turned his face to the wall and prayed to the LORD,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12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저를</a:t>
            </a:r>
            <a:r>
              <a:rPr dirty="0"/>
              <a:t> </a:t>
            </a:r>
            <a:r>
              <a:rPr dirty="0" err="1"/>
              <a:t>구원하시니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한평생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성전에서</a:t>
            </a:r>
            <a:r>
              <a:rPr dirty="0"/>
              <a:t> </a:t>
            </a:r>
            <a:r>
              <a:rPr dirty="0" err="1"/>
              <a:t>현악기를</a:t>
            </a:r>
            <a:r>
              <a:rPr dirty="0"/>
              <a:t> </a:t>
            </a:r>
            <a:r>
              <a:rPr dirty="0" err="1"/>
              <a:t>타면서</a:t>
            </a:r>
            <a:r>
              <a:rPr dirty="0"/>
              <a:t> </a:t>
            </a:r>
            <a:r>
              <a:rPr dirty="0" err="1"/>
              <a:t>노래하겠습니다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209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will save me, </a:t>
            </a:r>
            <a:r>
              <a:rPr lang="en" dirty="0"/>
              <a:t>a</a:t>
            </a:r>
            <a:r>
              <a:rPr dirty="0" err="1"/>
              <a:t>nd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will sing with stringed instruments all the days of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our lives in the temple of the LORD.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6376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이사야가</a:t>
            </a:r>
            <a:r>
              <a:rPr dirty="0"/>
              <a:t> </a:t>
            </a:r>
            <a:r>
              <a:rPr dirty="0" err="1"/>
              <a:t>왕에게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무화과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무더기를</a:t>
            </a:r>
            <a:r>
              <a:rPr dirty="0"/>
              <a:t> </a:t>
            </a:r>
            <a:r>
              <a:rPr dirty="0" err="1"/>
              <a:t>가져다가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종기에</a:t>
            </a:r>
            <a:r>
              <a:rPr dirty="0"/>
              <a:t> </a:t>
            </a:r>
            <a:r>
              <a:rPr dirty="0" err="1"/>
              <a:t>붙이십시오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왕께서</a:t>
            </a:r>
            <a:r>
              <a:rPr dirty="0"/>
              <a:t> </a:t>
            </a:r>
            <a:r>
              <a:rPr dirty="0" err="1"/>
              <a:t>나으실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900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Isaiah had said, "Prepare a poultice of figs and apply it to the boil,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will recover."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121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히스기야가</a:t>
            </a:r>
            <a:r>
              <a:rPr dirty="0"/>
              <a:t> </a:t>
            </a:r>
            <a:r>
              <a:rPr dirty="0" err="1"/>
              <a:t>물었습니다</a:t>
            </a:r>
            <a:r>
              <a:t>.</a:t>
            </a:r>
            <a:endParaRPr lang="en-US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성전으로</a:t>
            </a:r>
            <a:r>
              <a:rPr dirty="0"/>
              <a:t> </a:t>
            </a:r>
            <a:r>
              <a:rPr dirty="0" err="1"/>
              <a:t>올라갈</a:t>
            </a:r>
            <a:r>
              <a:rPr dirty="0"/>
              <a:t> </a:t>
            </a:r>
            <a:r>
              <a:rPr dirty="0" err="1"/>
              <a:t>것이라는</a:t>
            </a:r>
            <a:r>
              <a:rPr dirty="0"/>
              <a:t> </a:t>
            </a:r>
            <a:r>
              <a:rPr dirty="0" err="1"/>
              <a:t>증거가</a:t>
            </a:r>
            <a:r>
              <a:rPr dirty="0"/>
              <a:t> </a:t>
            </a:r>
            <a:r>
              <a:rPr dirty="0" err="1"/>
              <a:t>무엇인고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8184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Hezekiah had asked,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"What will be the sign that I will go up to the temple of the LORD?"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7522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“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주님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신실하게</a:t>
            </a:r>
            <a:r>
              <a:rPr dirty="0"/>
              <a:t> </a:t>
            </a:r>
            <a:r>
              <a:rPr dirty="0" err="1"/>
              <a:t>살아온</a:t>
            </a:r>
            <a:r>
              <a:rPr dirty="0"/>
              <a:t> </a:t>
            </a:r>
            <a:r>
              <a:rPr dirty="0" err="1"/>
              <a:t>것과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마음으로</a:t>
            </a:r>
            <a:r>
              <a:rPr dirty="0"/>
              <a:t> </a:t>
            </a:r>
            <a:r>
              <a:rPr dirty="0" err="1"/>
              <a:t>헌신하면서</a:t>
            </a:r>
            <a:r>
              <a:rPr dirty="0"/>
              <a:t> </a:t>
            </a:r>
            <a:r>
              <a:rPr dirty="0" err="1"/>
              <a:t>나아갔던</a:t>
            </a:r>
            <a:r>
              <a:rPr dirty="0"/>
              <a:t> </a:t>
            </a:r>
            <a:r>
              <a:rPr dirty="0" err="1"/>
              <a:t>것과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주님의</a:t>
            </a:r>
            <a:r>
              <a:rPr dirty="0"/>
              <a:t> </a:t>
            </a:r>
            <a:r>
              <a:rPr dirty="0" err="1"/>
              <a:t>눈에</a:t>
            </a:r>
            <a:r>
              <a:rPr dirty="0"/>
              <a:t> </a:t>
            </a:r>
            <a:r>
              <a:rPr dirty="0" err="1"/>
              <a:t>선한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기억해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히스기야는</a:t>
            </a:r>
            <a:r>
              <a:rPr dirty="0"/>
              <a:t> </a:t>
            </a:r>
            <a:r>
              <a:rPr dirty="0" err="1"/>
              <a:t>슬프게</a:t>
            </a:r>
            <a:r>
              <a:rPr dirty="0"/>
              <a:t> </a:t>
            </a:r>
            <a:r>
              <a:rPr dirty="0" err="1"/>
              <a:t>울었다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552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"Remember, O LORD, how I have walked before you faithfully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with wholehearted devotion and have done what is good in your eyes."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Hezekiah wept bitterly.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그러자 여호와의 말씀이 이사야에게 내려왔다.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the word of the LORD came to Isaiah: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2403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“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히스기야에게</a:t>
            </a:r>
            <a:r>
              <a:rPr dirty="0"/>
              <a:t> </a:t>
            </a:r>
            <a:r>
              <a:rPr dirty="0" err="1"/>
              <a:t>전하여라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조상</a:t>
            </a:r>
            <a:r>
              <a:rPr dirty="0"/>
              <a:t> </a:t>
            </a:r>
            <a:r>
              <a:rPr dirty="0" err="1"/>
              <a:t>다윗의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기도를</a:t>
            </a:r>
            <a:r>
              <a:rPr dirty="0"/>
              <a:t> </a:t>
            </a:r>
            <a:r>
              <a:rPr dirty="0" err="1"/>
              <a:t>들었고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눈물을</a:t>
            </a:r>
            <a:r>
              <a:rPr dirty="0"/>
              <a:t> </a:t>
            </a:r>
            <a:r>
              <a:rPr dirty="0" err="1"/>
              <a:t>보았다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수명을</a:t>
            </a:r>
            <a:r>
              <a:rPr dirty="0"/>
              <a:t> 15년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연장해</a:t>
            </a:r>
            <a:r>
              <a:rPr dirty="0"/>
              <a:t> </a:t>
            </a:r>
            <a:r>
              <a:rPr dirty="0" err="1"/>
              <a:t>주겠다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453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"Go and tell Hezekiah, `This is what the LORD,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God of your father David, says: I have heard your prayer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seen your tears; I will add fifteen years to your life.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내가 너와 이 성읍을 앗시리아 왕의 손에서 구해 주고 이 성읍을 보호하겠다.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258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will deliver you and this city from the hand of the king of Assyria.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" dirty="0"/>
              <a:t>I</a:t>
            </a:r>
            <a:r>
              <a:rPr dirty="0"/>
              <a:t> will defend this city.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나 여호와는 약속을 지킬 것이다. 그래서 이것을 증거로 네게 보여 주겠다.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"`This is the LORD's sign to you that the LORD will do what he has promised: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455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아하스의</a:t>
            </a:r>
            <a:r>
              <a:rPr dirty="0"/>
              <a:t> </a:t>
            </a:r>
            <a:r>
              <a:rPr dirty="0" err="1"/>
              <a:t>해시계에서</a:t>
            </a:r>
            <a:r>
              <a:rPr dirty="0"/>
              <a:t> </a:t>
            </a:r>
            <a:r>
              <a:rPr dirty="0" err="1"/>
              <a:t>해</a:t>
            </a:r>
            <a:r>
              <a:rPr dirty="0"/>
              <a:t> </a:t>
            </a:r>
            <a:r>
              <a:rPr dirty="0" err="1"/>
              <a:t>그림자를</a:t>
            </a:r>
            <a:r>
              <a:rPr dirty="0"/>
              <a:t> 10도 </a:t>
            </a:r>
            <a:r>
              <a:rPr dirty="0" err="1"/>
              <a:t>물러가게</a:t>
            </a:r>
            <a:r>
              <a:rPr dirty="0"/>
              <a:t> </a:t>
            </a:r>
            <a:r>
              <a:rPr dirty="0" err="1"/>
              <a:t>하겠다</a:t>
            </a:r>
            <a:r>
              <a:rPr dirty="0"/>
              <a:t>.’”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해</a:t>
            </a:r>
            <a:r>
              <a:rPr dirty="0"/>
              <a:t> </a:t>
            </a:r>
            <a:r>
              <a:rPr dirty="0" err="1"/>
              <a:t>그림자가</a:t>
            </a:r>
            <a:r>
              <a:rPr dirty="0"/>
              <a:t> 10도 </a:t>
            </a:r>
            <a:r>
              <a:rPr dirty="0" err="1"/>
              <a:t>물러가게</a:t>
            </a:r>
            <a:r>
              <a:rPr dirty="0"/>
              <a:t> </a:t>
            </a:r>
            <a:r>
              <a:rPr dirty="0" err="1"/>
              <a:t>됐다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7676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make the shadow cast by the sun go back the ten steps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" dirty="0" err="1"/>
              <a:t>i</a:t>
            </a:r>
            <a:r>
              <a:rPr dirty="0"/>
              <a:t>t has gone down on the stairway of Ahaz.'"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sunlight went back the ten steps it had gone down.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유다 왕 히스기야가 병석에서 일어난 후 쓴 글이다.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 writing of Hezekiah king of Judah after his illness and recovery: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1229</Words>
  <Application>Microsoft Macintosh PowerPoint</Application>
  <PresentationFormat>와이드스크린</PresentationFormat>
  <Paragraphs>120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나눔고딕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문 지영</cp:lastModifiedBy>
  <cp:revision>129</cp:revision>
  <dcterms:created xsi:type="dcterms:W3CDTF">2019-02-17T10:11:46Z</dcterms:created>
  <dcterms:modified xsi:type="dcterms:W3CDTF">2022-09-06T11:43:29Z</dcterms:modified>
</cp:coreProperties>
</file>