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남자를</a:t>
            </a:r>
            <a:r>
              <a:rPr dirty="0"/>
              <a:t> </a:t>
            </a:r>
            <a:r>
              <a:rPr dirty="0" err="1"/>
              <a:t>붙잡고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빵도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알아서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옷도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알아서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테니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그저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불리게만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과부라는</a:t>
            </a:r>
            <a:r>
              <a:rPr dirty="0"/>
              <a:t> </a:t>
            </a:r>
            <a:r>
              <a:rPr dirty="0" err="1"/>
              <a:t>비난만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73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seven women will take hold of one man and say,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will eat our own food and provide our own clothes;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let us be called by your name. Take away our disgrace!"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5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가지는</a:t>
            </a:r>
            <a:r>
              <a:rPr dirty="0"/>
              <a:t> </a:t>
            </a:r>
            <a:r>
              <a:rPr dirty="0" err="1"/>
              <a:t>아름답고</a:t>
            </a:r>
            <a:r>
              <a:rPr dirty="0"/>
              <a:t> </a:t>
            </a:r>
            <a:r>
              <a:rPr dirty="0" err="1"/>
              <a:t>영광스러울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열매는</a:t>
            </a:r>
            <a:r>
              <a:rPr dirty="0"/>
              <a:t> </a:t>
            </a:r>
            <a:r>
              <a:rPr dirty="0" err="1"/>
              <a:t>이스라엘에서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자랑거리와</a:t>
            </a:r>
            <a:r>
              <a:rPr dirty="0"/>
              <a:t> </a:t>
            </a:r>
            <a:r>
              <a:rPr dirty="0" err="1"/>
              <a:t>찬미거리가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27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the Branch of the LORD will be beautiful and glorious,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fruit of the land will be the pride and glory of the survivors in Israel.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781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시온에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거룩하다’라고</a:t>
            </a:r>
            <a:r>
              <a:rPr dirty="0"/>
              <a:t> </a:t>
            </a:r>
            <a:r>
              <a:rPr dirty="0" err="1"/>
              <a:t>불릴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생존자로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기록될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17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are left in Zion, who remain in Jerusalem, will be called holy,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are recorded among the living in Jerusalem.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딸들의</a:t>
            </a:r>
            <a:r>
              <a:rPr dirty="0"/>
              <a:t> </a:t>
            </a:r>
            <a:r>
              <a:rPr dirty="0" err="1"/>
              <a:t>더러움을</a:t>
            </a:r>
            <a:r>
              <a:rPr dirty="0"/>
              <a:t> </a:t>
            </a:r>
            <a:r>
              <a:rPr dirty="0" err="1"/>
              <a:t>씻어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심판의</a:t>
            </a:r>
            <a:r>
              <a:rPr dirty="0"/>
              <a:t> </a:t>
            </a:r>
            <a:r>
              <a:rPr dirty="0" err="1"/>
              <a:t>영과</a:t>
            </a:r>
            <a:r>
              <a:rPr dirty="0"/>
              <a:t> </a:t>
            </a:r>
            <a:r>
              <a:rPr dirty="0" err="1"/>
              <a:t>불의</a:t>
            </a:r>
            <a:r>
              <a:rPr dirty="0"/>
              <a:t> </a:t>
            </a:r>
            <a:r>
              <a:rPr dirty="0" err="1"/>
              <a:t>영으로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닦아내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55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wash away the filth of the women of Zion;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cleanse the bloodstains from Jerusalem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a spirit of judgment and a spirit of fire.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100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시온</a:t>
            </a:r>
            <a:r>
              <a:rPr dirty="0"/>
              <a:t> </a:t>
            </a:r>
            <a:r>
              <a:rPr dirty="0" err="1"/>
              <a:t>산이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지역과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낮에는</a:t>
            </a:r>
            <a:r>
              <a:rPr dirty="0"/>
              <a:t> </a:t>
            </a:r>
            <a:r>
              <a:rPr dirty="0" err="1"/>
              <a:t>구름과</a:t>
            </a:r>
            <a:r>
              <a:rPr dirty="0"/>
              <a:t> </a:t>
            </a:r>
            <a:r>
              <a:rPr dirty="0" err="1"/>
              <a:t>연기를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밤에는</a:t>
            </a:r>
            <a:r>
              <a:rPr dirty="0"/>
              <a:t> </a:t>
            </a:r>
            <a:r>
              <a:rPr dirty="0" err="1"/>
              <a:t>불꽃과</a:t>
            </a:r>
            <a:r>
              <a:rPr dirty="0"/>
              <a:t> </a:t>
            </a:r>
            <a:r>
              <a:rPr dirty="0" err="1"/>
              <a:t>밝은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영광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펼쳐진</a:t>
            </a:r>
            <a:r>
              <a:rPr dirty="0"/>
              <a:t> </a:t>
            </a:r>
            <a:r>
              <a:rPr dirty="0" err="1"/>
              <a:t>덮개가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16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will create over all of Mount Zion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over those who assemble there a cloud of smoke by day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glow of flaming fire by night; over all the glory will be a canopy.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초막은</a:t>
            </a:r>
            <a:r>
              <a:rPr dirty="0"/>
              <a:t> </a:t>
            </a:r>
            <a:r>
              <a:rPr dirty="0" err="1"/>
              <a:t>한낮의</a:t>
            </a:r>
            <a:r>
              <a:rPr dirty="0"/>
              <a:t> </a:t>
            </a:r>
            <a:r>
              <a:rPr dirty="0" err="1"/>
              <a:t>더위를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그늘이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폭풍과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피난처와</a:t>
            </a:r>
            <a:r>
              <a:rPr dirty="0"/>
              <a:t> </a:t>
            </a:r>
            <a:r>
              <a:rPr dirty="0" err="1"/>
              <a:t>은신처가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69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a shelter and shade from the heat of the </a:t>
            </a:r>
            <a:r>
              <a:t>day,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a refuge and hiding place from the storm and rain.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384</Words>
  <Application>Microsoft Macintosh PowerPoint</Application>
  <PresentationFormat>와이드스크린</PresentationFormat>
  <Paragraphs>37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2022-09-03T04:47:50Z</dcterms:modified>
</cp:coreProperties>
</file>