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“위로하라. 내 백성을 위로하라.” 너희의 하나님께서 말씀하신다.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Comfort, comfort my people, says your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61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다스리실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상급을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보상이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Sovereign LORD comes with power,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arm rules for him. See, his reward is with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recompense accompanies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목자처럼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돌보시고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끌어안아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품으시고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젖먹이</a:t>
            </a:r>
            <a:r>
              <a:rPr dirty="0"/>
              <a:t> </a:t>
            </a:r>
            <a:r>
              <a:rPr dirty="0" err="1"/>
              <a:t>딸린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고이고이</a:t>
            </a:r>
            <a:r>
              <a:rPr dirty="0"/>
              <a:t> </a:t>
            </a:r>
            <a:r>
              <a:rPr dirty="0" err="1"/>
              <a:t>이끄신다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tends his flock like a shepherd: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gathers the lambs in his arms and carries them close to his heart;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gently leads those that have young.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손바닥으로</a:t>
            </a:r>
            <a:r>
              <a:rPr dirty="0"/>
              <a:t> </a:t>
            </a:r>
            <a:r>
              <a:rPr dirty="0" err="1"/>
              <a:t>바닷물을</a:t>
            </a:r>
            <a:r>
              <a:rPr dirty="0"/>
              <a:t> </a:t>
            </a:r>
            <a:r>
              <a:rPr dirty="0" err="1"/>
              <a:t>헤아렸고</a:t>
            </a:r>
            <a:r>
              <a:rPr dirty="0"/>
              <a:t> </a:t>
            </a:r>
            <a:r>
              <a:rPr dirty="0" err="1"/>
              <a:t>뼘으로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쟀느냐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바구니에</a:t>
            </a:r>
            <a:r>
              <a:rPr dirty="0"/>
              <a:t> </a:t>
            </a:r>
            <a:r>
              <a:rPr dirty="0" err="1"/>
              <a:t>담았고</a:t>
            </a:r>
            <a:r>
              <a:rPr dirty="0"/>
              <a:t> </a:t>
            </a:r>
            <a:r>
              <a:rPr dirty="0" err="1"/>
              <a:t>저울로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달았으며</a:t>
            </a:r>
            <a:r>
              <a:rPr dirty="0"/>
              <a:t> </a:t>
            </a:r>
            <a:r>
              <a:rPr dirty="0" err="1"/>
              <a:t>천칭으로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달았느냐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measured the waters in the hollow of his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with the breadth of his hand marked off the heavens?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held the dust of the earth in a basket,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weighed the mountains on the scales and the hills in a balance?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누가 여호와의 마음을 헤아렸고 그분의 상담자가 돼 그분을 가르쳤느냐?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7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understood the mind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instructed him as his counselor?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2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이해시켜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요청했느냐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공의의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가르쳤고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가르쳤으며</a:t>
            </a:r>
            <a:r>
              <a:rPr dirty="0"/>
              <a:t> </a:t>
            </a:r>
            <a:r>
              <a:rPr dirty="0" err="1"/>
              <a:t>분별의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알려드렸느냐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did the LORD consult to enlighten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taught him the right way?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it that taught him knowledge or showed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path of understanding?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8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물통에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방울</a:t>
            </a:r>
            <a:r>
              <a:rPr dirty="0"/>
              <a:t> </a:t>
            </a:r>
            <a:r>
              <a:rPr dirty="0" err="1"/>
              <a:t>같고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</a:t>
            </a:r>
            <a:r>
              <a:rPr dirty="0" err="1"/>
              <a:t>흙과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 </a:t>
            </a:r>
            <a:r>
              <a:rPr lang="ko-KR" altLang="en-US" dirty="0"/>
              <a:t>섬</a:t>
            </a:r>
            <a:r>
              <a:rPr dirty="0" err="1"/>
              <a:t>들도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흙보다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가볍다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nations are like a drop in a bucket;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regarded as dust on the scales;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weighs the islands as though they were fine dust.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숲도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장작으로</a:t>
            </a:r>
            <a:r>
              <a:rPr dirty="0"/>
              <a:t> </a:t>
            </a:r>
            <a:r>
              <a:rPr dirty="0" err="1"/>
              <a:t>쓰기에</a:t>
            </a:r>
            <a:r>
              <a:rPr dirty="0"/>
              <a:t> </a:t>
            </a:r>
            <a:r>
              <a:rPr dirty="0" err="1"/>
              <a:t>모자라고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짐승들도</a:t>
            </a:r>
            <a:r>
              <a:rPr dirty="0"/>
              <a:t> </a:t>
            </a:r>
            <a:r>
              <a:rPr dirty="0" err="1"/>
              <a:t>번제물로는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2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Lebanon is not sufficient for altar fires,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its animals enough for burnt offerings.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하찮게</a:t>
            </a:r>
            <a:r>
              <a:rPr dirty="0"/>
              <a:t> </a:t>
            </a:r>
            <a:r>
              <a:rPr dirty="0" err="1"/>
              <a:t>여기신다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him all the nations are as nothing;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regarded by him as worthless and less than nothing.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그렇다면 하나님을 누구와 견주겠으며 어떤 형상과 닮았다고 하겠는가?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2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whom, then, will you compare God?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image will you compare him to?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우상</a:t>
            </a:r>
            <a:r>
              <a:rPr dirty="0"/>
              <a:t>?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장인들이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도금장이가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입힌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장식한</a:t>
            </a:r>
            <a:r>
              <a:rPr dirty="0"/>
              <a:t> </a:t>
            </a:r>
            <a:r>
              <a:rPr dirty="0" err="1"/>
              <a:t>물건일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an idol, a craftsman casts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goldsmith overlays it with gold and fashions silver chains for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위로하며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복역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끝났고</a:t>
            </a:r>
            <a:r>
              <a:rPr dirty="0"/>
              <a:t> </a:t>
            </a:r>
            <a:r>
              <a:rPr dirty="0" err="1"/>
              <a:t>형벌도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치렀으며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배나</a:t>
            </a:r>
            <a:r>
              <a:rPr dirty="0"/>
              <a:t> </a:t>
            </a:r>
            <a:r>
              <a:rPr dirty="0" err="1"/>
              <a:t>받았다고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tenderly to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proclaim to her that her hard service has been completed,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her sin has been paid for,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she has received from the LORD's hand double for all her sins.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가난해서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골라서</a:t>
            </a:r>
            <a:r>
              <a:rPr dirty="0"/>
              <a:t> </a:t>
            </a:r>
            <a:r>
              <a:rPr dirty="0" err="1"/>
              <a:t>숙련된</a:t>
            </a:r>
            <a:r>
              <a:rPr dirty="0"/>
              <a:t> </a:t>
            </a:r>
            <a:r>
              <a:rPr dirty="0" err="1"/>
              <a:t>기술자를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9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too poor to present such an offering selects wood that will not rot.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looks for a skilled craftsman to set up an idol that will not topple.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세워지기</a:t>
            </a:r>
            <a:r>
              <a:rPr dirty="0"/>
              <a:t> </a:t>
            </a:r>
            <a:r>
              <a:rPr dirty="0" err="1"/>
              <a:t>전부터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know? Have you not heard?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it not been told you from the beginning?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understood since the earth was founded?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둥근</a:t>
            </a:r>
            <a:r>
              <a:rPr dirty="0"/>
              <a:t> </a:t>
            </a:r>
            <a:r>
              <a:rPr dirty="0" err="1"/>
              <a:t>천장에</a:t>
            </a:r>
            <a:r>
              <a:rPr dirty="0"/>
              <a:t> </a:t>
            </a:r>
            <a:r>
              <a:rPr dirty="0" err="1"/>
              <a:t>앉으시니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메뚜기와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휘장처럼</a:t>
            </a:r>
            <a:r>
              <a:rPr dirty="0"/>
              <a:t> </a:t>
            </a:r>
            <a:r>
              <a:rPr dirty="0" err="1"/>
              <a:t>펴시고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장막처럼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펼치신다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sits enthroned above the circle of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people are like grasshoppers.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stretches out the heavens like a canopy,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spreads them out like a tent to live 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귀족들을</a:t>
            </a:r>
            <a:r>
              <a:rPr dirty="0"/>
              <a:t> </a:t>
            </a:r>
            <a:r>
              <a:rPr dirty="0" err="1"/>
              <a:t>있으나마나한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통치자들을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만드신다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brings princes to naught and reduces the rulers of this world to nothing.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심어지자마자</a:t>
            </a:r>
            <a:r>
              <a:rPr dirty="0"/>
              <a:t>,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뿌려지자마자</a:t>
            </a:r>
            <a:r>
              <a:rPr dirty="0"/>
              <a:t>,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내리자마자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입김을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버리시고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회오리바람이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겨처럼</a:t>
            </a:r>
            <a:r>
              <a:rPr dirty="0"/>
              <a:t> </a:t>
            </a:r>
            <a:r>
              <a:rPr dirty="0" err="1"/>
              <a:t>쓸고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sooner are they planted, no sooner are they sown,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sooner do they take root in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he blows on them and they wither,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whirlwind sweeps them away like chaff.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8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누구와</a:t>
            </a:r>
            <a:r>
              <a:rPr dirty="0"/>
              <a:t> </a:t>
            </a:r>
            <a:r>
              <a:rPr dirty="0" err="1"/>
              <a:t>견주겠느냐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같겠느냐</a:t>
            </a:r>
            <a:r>
              <a:rPr dirty="0"/>
              <a:t>?”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6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whom will you compare 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who is my equal?" says the Holy One.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쳐다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창조했느냐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별자리들을</a:t>
            </a:r>
            <a:r>
              <a:rPr dirty="0"/>
              <a:t> </a:t>
            </a:r>
            <a:r>
              <a:rPr dirty="0" err="1"/>
              <a:t>하나하나</a:t>
            </a:r>
            <a:r>
              <a:rPr dirty="0"/>
              <a:t> </a:t>
            </a:r>
            <a:r>
              <a:rPr dirty="0" err="1"/>
              <a:t>불러내어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이름대로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능력은</a:t>
            </a:r>
            <a:r>
              <a:rPr dirty="0"/>
              <a:t> </a:t>
            </a:r>
            <a:r>
              <a:rPr dirty="0" err="1"/>
              <a:t>크시고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강하시니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빠지지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your eyes and look to the heavens: Who created all these?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brings out the starry host one by 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calls them each by name.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his great power and mighty strength, not one of them is missing.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10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이야기하느냐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숨겨져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공의는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무시하신다</a:t>
            </a:r>
            <a:r>
              <a:rPr dirty="0"/>
              <a:t>”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say, O Jacob, and complain, O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way is hidden from the LORD; my cause is disregarded by my God"?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하나님이시고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창조한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지치거나</a:t>
            </a:r>
            <a:r>
              <a:rPr dirty="0"/>
              <a:t> </a:t>
            </a:r>
            <a:r>
              <a:rPr dirty="0" err="1"/>
              <a:t>피곤해하지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통찰력은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탐구할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5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know? Have you not heard? The LORD is the everlasting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Creator of the ends of the earth. He will not grow tired or weary,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understanding no one can fathom.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그분은 지친 사람들에게 힘을 주시고 약한 사람들에게 힘을 북돋워 주신다.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gives strength to the weary and increases the power of the weak.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외친다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사막에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닦으라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2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voice of one calling: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dirty="0"/>
              <a:t>"</a:t>
            </a:r>
            <a:r>
              <a:rPr dirty="0"/>
              <a:t>In the desert prepare the way for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straight in the wilderness a highway for our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젊은이라도 지쳐 피곤하고 장정이라도 걸려 비틀거리겠지만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youths grow tired and weary, and young men stumble and fall;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치면서</a:t>
            </a:r>
            <a:r>
              <a:rPr dirty="0"/>
              <a:t> </a:t>
            </a:r>
            <a:r>
              <a:rPr dirty="0" err="1"/>
              <a:t>솟구치듯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달려도</a:t>
            </a:r>
            <a:r>
              <a:rPr dirty="0"/>
              <a:t> </a:t>
            </a:r>
            <a:r>
              <a:rPr dirty="0" err="1"/>
              <a:t>지치지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걸어도</a:t>
            </a:r>
            <a:r>
              <a:rPr dirty="0"/>
              <a:t> </a:t>
            </a:r>
            <a:r>
              <a:rPr dirty="0" err="1"/>
              <a:t>피곤하지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hope in the LORD will renew their strength.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soar on wings like eagles; they will run and not grow </a:t>
            </a:r>
            <a:r>
              <a:t>weary,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</a:t>
            </a:r>
            <a:r>
              <a:rPr dirty="0"/>
              <a:t>will walk and not be faint.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골짜기는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언덕은</a:t>
            </a:r>
            <a:r>
              <a:rPr dirty="0"/>
              <a:t> </a:t>
            </a:r>
            <a:r>
              <a:rPr dirty="0" err="1"/>
              <a:t>낮추고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가파른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고르게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울퉁불퉁한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평지로</a:t>
            </a:r>
            <a:r>
              <a:rPr dirty="0"/>
              <a:t> </a:t>
            </a:r>
            <a:r>
              <a:rPr dirty="0" err="1"/>
              <a:t>만들라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valley shall be raised up, every mountain and hill made low;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rough ground shall become level, the rugged places a plain.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드러날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will be revealed,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mankind together will see it. For the mouth of the LORD has spoken."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6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 “</a:t>
            </a:r>
            <a:r>
              <a:rPr dirty="0" err="1"/>
              <a:t>외치라</a:t>
            </a:r>
            <a:r>
              <a:rPr dirty="0"/>
              <a:t>.”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무엇이라고</a:t>
            </a:r>
            <a:r>
              <a:rPr dirty="0"/>
              <a:t> </a:t>
            </a:r>
            <a:r>
              <a:rPr dirty="0" err="1"/>
              <a:t>외쳐야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풀과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아름다움은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5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voice says, "Cry out." And I said, "What shall I cry?"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men are like grass, and all their glory is like the flowers of the field.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입김을</a:t>
            </a:r>
            <a:r>
              <a:rPr dirty="0"/>
              <a:t> </a:t>
            </a:r>
            <a:r>
              <a:rPr dirty="0" err="1"/>
              <a:t>부시면</a:t>
            </a:r>
            <a:r>
              <a:rPr dirty="0"/>
              <a:t> </a:t>
            </a:r>
            <a:r>
              <a:rPr dirty="0" err="1"/>
              <a:t>풀은</a:t>
            </a:r>
            <a:r>
              <a:rPr dirty="0"/>
              <a:t> </a:t>
            </a:r>
            <a:r>
              <a:rPr dirty="0" err="1"/>
              <a:t>시들고</a:t>
            </a:r>
            <a:r>
              <a:rPr dirty="0"/>
              <a:t> </a:t>
            </a:r>
            <a:r>
              <a:rPr dirty="0" err="1"/>
              <a:t>꽃은</a:t>
            </a:r>
            <a:r>
              <a:rPr dirty="0"/>
              <a:t> </a:t>
            </a:r>
            <a:r>
              <a:rPr dirty="0" err="1"/>
              <a:t>떨어진다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풀에</a:t>
            </a:r>
            <a:r>
              <a:rPr dirty="0"/>
              <a:t> </a:t>
            </a:r>
            <a:r>
              <a:rPr dirty="0" err="1"/>
              <a:t>불과하다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6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grass withers and the flowers fall,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breath of the LORD blows on them. Surely the people are grass.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풀은 시들고 꽃은 떨어지지만 우리 하나님의 말씀은 영원히 서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grass withers and the flowers fall, but the word of our God stands forever."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올라가거라</a:t>
            </a:r>
            <a:r>
              <a:rPr dirty="0"/>
              <a:t>.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힘껏</a:t>
            </a:r>
            <a:r>
              <a:rPr dirty="0"/>
              <a:t> </a:t>
            </a:r>
            <a:r>
              <a:rPr dirty="0" err="1"/>
              <a:t>외쳐라</a:t>
            </a:r>
            <a:r>
              <a:rPr dirty="0"/>
              <a:t>.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계시다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3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bring good tidings to Zion, go up on a high mountain.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bring good tidings to Jerusalem, lift up your voice with a shout,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it up, do not be afraid; say to the towns of Judah, "Here is your God!"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1695</Words>
  <Application>Microsoft Macintosh PowerPoint</Application>
  <PresentationFormat>와이드스크린</PresentationFormat>
  <Paragraphs>176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2022-09-06T11:49:39Z</dcterms:modified>
</cp:coreProperties>
</file>