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섬들아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잠잠하라</a:t>
            </a:r>
            <a:r>
              <a:rPr dirty="0"/>
              <a:t>! </a:t>
            </a:r>
            <a:r>
              <a:rPr dirty="0" err="1"/>
              <a:t>백성들아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새롭게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!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법정에서</a:t>
            </a:r>
            <a:r>
              <a:rPr dirty="0"/>
              <a:t> </a:t>
            </a:r>
            <a:r>
              <a:rPr dirty="0" err="1"/>
              <a:t>따져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79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silent before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islands! Let the nations renew their strength!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come forward and speak;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meet together at the place of judgment.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10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걱정하지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도와주겠다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오른손으로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붙들어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67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do not fear, for I am with you; do not be dismayed,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am your God. I will strengthen you and help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uphold you with my righteous right hand.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화내던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다투던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9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who rage against you will surely be ashamed and disgraced;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oppose you will be as nothing and perish.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찾아보아도</a:t>
            </a:r>
            <a:r>
              <a:rPr dirty="0"/>
              <a:t> </a:t>
            </a:r>
            <a:r>
              <a:rPr dirty="0" err="1"/>
              <a:t>발견하지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걸어오던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7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search for your enemies, you will not find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wage war against you will be as nothing at all.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1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오른손을</a:t>
            </a:r>
            <a:r>
              <a:rPr dirty="0"/>
              <a:t> </a:t>
            </a:r>
            <a:r>
              <a:rPr dirty="0" err="1"/>
              <a:t>잡은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도와주겠다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21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am the LORD, your God, who takes hold of your right hand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says to you, Do not fear; I will help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72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지렁이</a:t>
            </a:r>
            <a:r>
              <a:rPr dirty="0"/>
              <a:t> </a:t>
            </a:r>
            <a:r>
              <a:rPr dirty="0" err="1"/>
              <a:t>야곱아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도와주겠다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구원하시는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분이시다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60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afraid, O worm Jacob, O little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myself will help you," declares the LORD, your Redeemer,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Holy One of Israel.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7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날카롭게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선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기계로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산들을</a:t>
            </a:r>
            <a:r>
              <a:rPr dirty="0"/>
              <a:t> </a:t>
            </a:r>
            <a:r>
              <a:rPr dirty="0" err="1"/>
              <a:t>타작하고</a:t>
            </a:r>
            <a:r>
              <a:rPr dirty="0"/>
              <a:t> </a:t>
            </a:r>
            <a:r>
              <a:rPr dirty="0" err="1"/>
              <a:t>부술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언덕을</a:t>
            </a:r>
            <a:r>
              <a:rPr dirty="0"/>
              <a:t> </a:t>
            </a:r>
            <a:r>
              <a:rPr dirty="0" err="1"/>
              <a:t>겨처럼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8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I will make you into a threshing sledge, new and sharp,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many teeth. You will thresh the mountains and crush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reduce the hills to chaff.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산들을</a:t>
            </a:r>
            <a:r>
              <a:rPr dirty="0"/>
              <a:t> </a:t>
            </a:r>
            <a:r>
              <a:rPr dirty="0" err="1"/>
              <a:t>키질하면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휩쓸어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것이며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회오리바람이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기뻐하면서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8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winnow them, the wind will pick them up,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gale will blow them away.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rejoice in the LORD and glory in the Holy One of Israel.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35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힘없고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찾지만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혀가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타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대답한다</a:t>
            </a:r>
            <a:r>
              <a:rPr dirty="0"/>
              <a:t>.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0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poor and needy search for water,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there is none; their tongues are parched with thirst.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the LORD will answer them; I, the God of Israel, will not forsake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메마른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강이</a:t>
            </a:r>
            <a:r>
              <a:rPr dirty="0"/>
              <a:t> </a:t>
            </a:r>
            <a:r>
              <a:rPr dirty="0" err="1"/>
              <a:t>흐르고</a:t>
            </a:r>
            <a:r>
              <a:rPr dirty="0"/>
              <a:t> 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시냇물이</a:t>
            </a:r>
            <a:r>
              <a:rPr dirty="0"/>
              <a:t> </a:t>
            </a:r>
            <a:r>
              <a:rPr dirty="0" err="1"/>
              <a:t>흐르게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물웅덩이로</a:t>
            </a:r>
            <a:r>
              <a:rPr dirty="0"/>
              <a:t> </a:t>
            </a:r>
            <a:r>
              <a:rPr dirty="0" err="1"/>
              <a:t>바꾸고</a:t>
            </a:r>
            <a:r>
              <a:rPr dirty="0"/>
              <a:t> </a:t>
            </a:r>
            <a:r>
              <a:rPr dirty="0" err="1"/>
              <a:t>메마른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샘물로</a:t>
            </a:r>
            <a:r>
              <a:rPr dirty="0"/>
              <a:t> </a:t>
            </a:r>
            <a:r>
              <a:rPr dirty="0" err="1"/>
              <a:t>만들겠다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10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rivers flow on barren heights,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springs within the valleys.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turn the desert into pools of water,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parched ground into springs.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백향목과</a:t>
            </a:r>
            <a:r>
              <a:rPr dirty="0"/>
              <a:t> </a:t>
            </a:r>
            <a:r>
              <a:rPr dirty="0" err="1"/>
              <a:t>아카시아와</a:t>
            </a:r>
            <a:r>
              <a:rPr dirty="0"/>
              <a:t> </a:t>
            </a:r>
            <a:r>
              <a:rPr dirty="0" err="1"/>
              <a:t>화석류와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심겠다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사막에는</a:t>
            </a:r>
            <a:r>
              <a:rPr dirty="0"/>
              <a:t> </a:t>
            </a:r>
            <a:r>
              <a:rPr dirty="0" err="1"/>
              <a:t>잣나무를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소나무와</a:t>
            </a:r>
            <a:r>
              <a:rPr dirty="0"/>
              <a:t> </a:t>
            </a:r>
            <a:r>
              <a:rPr dirty="0" err="1"/>
              <a:t>황양목도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두겠다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53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in the desert the cedar and the acacia,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myrtle and the olive. I will set pines in the wasteland,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 and the cypress together,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01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동방에서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불러서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발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두었느냐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굴복시키게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흙이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활로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흩날리는</a:t>
            </a:r>
            <a:r>
              <a:rPr dirty="0"/>
              <a:t> </a:t>
            </a:r>
            <a:r>
              <a:rPr dirty="0" err="1"/>
              <a:t>겨가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19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has stirred up one from the east,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calling him in righteousness to his service?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hands nations over to him and subdues kings before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turns them to dust with his sword, to windblown chaff with his bow.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것임을</a:t>
            </a:r>
            <a:r>
              <a:rPr dirty="0"/>
              <a:t> </a:t>
            </a:r>
            <a:r>
              <a:rPr dirty="0" err="1"/>
              <a:t>생각하고</a:t>
            </a:r>
            <a:r>
              <a:rPr dirty="0"/>
              <a:t> </a:t>
            </a:r>
            <a:r>
              <a:rPr dirty="0" err="1"/>
              <a:t>깨닫게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people may see and know, may consider and understand,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hand of the LORD has done this,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Holy One of Israel has created 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992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소송을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.”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“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내놓아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72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"Present your case," says the LORD. "Set forth your arguments,"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Jacob's King.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데려와서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일어날지</a:t>
            </a:r>
            <a:r>
              <a:rPr dirty="0"/>
              <a:t> </a:t>
            </a:r>
            <a:r>
              <a:rPr dirty="0" err="1"/>
              <a:t>말하게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있었는지</a:t>
            </a:r>
            <a:r>
              <a:rPr dirty="0"/>
              <a:t> </a:t>
            </a:r>
            <a:r>
              <a:rPr dirty="0" err="1"/>
              <a:t>말하게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고려해서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일어날지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말하게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01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in your idols to tell us what is going to happen.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us what the former things were,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may consider them and know their final outcome.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declare to us the things to come,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33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말해서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신들임을</a:t>
            </a:r>
            <a:r>
              <a:rPr dirty="0"/>
              <a:t> </a:t>
            </a:r>
            <a:r>
              <a:rPr dirty="0" err="1"/>
              <a:t>우리로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생기게</a:t>
            </a:r>
            <a:r>
              <a:rPr dirty="0"/>
              <a:t> </a:t>
            </a:r>
            <a:r>
              <a:rPr dirty="0" err="1"/>
              <a:t>하든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생기게</a:t>
            </a:r>
            <a:r>
              <a:rPr dirty="0"/>
              <a:t> </a:t>
            </a:r>
            <a:r>
              <a:rPr dirty="0" err="1"/>
              <a:t>하든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좀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불안해지든지</a:t>
            </a:r>
            <a:r>
              <a:rPr dirty="0"/>
              <a:t> </a:t>
            </a:r>
            <a:r>
              <a:rPr dirty="0" err="1"/>
              <a:t>두려움에</a:t>
            </a:r>
            <a:r>
              <a:rPr dirty="0"/>
              <a:t> </a:t>
            </a:r>
            <a:r>
              <a:rPr dirty="0" err="1"/>
              <a:t>빠지든지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0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us what the future holds, so we may know that you are gods.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something, whether good or bad,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will be dismayed and filled with fear.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98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쓸모도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신이라고</a:t>
            </a:r>
            <a:r>
              <a:rPr dirty="0"/>
              <a:t> </a:t>
            </a:r>
            <a:r>
              <a:rPr dirty="0" err="1"/>
              <a:t>선택하는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역겹다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9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are less than nothing and your works are utterly worthless;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chooses you is detestable.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일깨웠으니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뜨는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토기장이가</a:t>
            </a:r>
            <a:r>
              <a:rPr dirty="0"/>
              <a:t> </a:t>
            </a:r>
            <a:r>
              <a:rPr dirty="0" err="1"/>
              <a:t>진흙을</a:t>
            </a:r>
            <a:r>
              <a:rPr dirty="0"/>
              <a:t> </a:t>
            </a:r>
            <a:r>
              <a:rPr dirty="0" err="1"/>
              <a:t>밟아</a:t>
            </a:r>
            <a:r>
              <a:rPr dirty="0"/>
              <a:t> </a:t>
            </a:r>
            <a:r>
              <a:rPr dirty="0" err="1"/>
              <a:t>이기듯</a:t>
            </a:r>
            <a:r>
              <a:rPr dirty="0"/>
              <a:t> </a:t>
            </a:r>
            <a:r>
              <a:rPr dirty="0" err="1"/>
              <a:t>통치자들을</a:t>
            </a:r>
            <a:r>
              <a:rPr dirty="0"/>
              <a:t> </a:t>
            </a:r>
            <a:r>
              <a:rPr dirty="0" err="1"/>
              <a:t>회반죽처럼</a:t>
            </a:r>
            <a:r>
              <a:rPr dirty="0"/>
              <a:t> </a:t>
            </a:r>
            <a:r>
              <a:rPr dirty="0" err="1"/>
              <a:t>밟는다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stirred up one from the north,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comes -- one from the rising sun who calls on my name.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treads on rulers as if they were mortar,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if he were a potter treading the clay.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063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우상이</a:t>
            </a:r>
            <a:r>
              <a:rPr dirty="0"/>
              <a:t> </a:t>
            </a:r>
            <a:r>
              <a:rPr dirty="0" err="1"/>
              <a:t>태초부터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주어서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맞았어’라고</a:t>
            </a:r>
            <a:r>
              <a:rPr dirty="0"/>
              <a:t> </a:t>
            </a:r>
            <a:r>
              <a:rPr dirty="0" err="1"/>
              <a:t>말하도록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일러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우상이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선포한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3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told of this from the beginning, so we could know, or beforehand,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we could say, `He was right'? No one told of this, no one foretold 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heard any words from you.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98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처음에</a:t>
            </a:r>
            <a:r>
              <a:rPr dirty="0"/>
              <a:t> </a:t>
            </a:r>
            <a:r>
              <a:rPr dirty="0" err="1"/>
              <a:t>시온에게</a:t>
            </a:r>
            <a:r>
              <a:rPr dirty="0"/>
              <a:t> ‘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말했고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기쁜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68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the first to tell Zion, `Look, here they are!'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gave to Jerusalem a messenger of good tidings.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둘러보니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물어볼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물어도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3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 but there is no one -- no one among them to give counsel,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to give answer when I ask them.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2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가짜다</a:t>
            </a:r>
            <a:r>
              <a:rPr dirty="0"/>
              <a:t>!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우상들은</a:t>
            </a:r>
            <a:r>
              <a:rPr dirty="0"/>
              <a:t> </a:t>
            </a:r>
            <a:r>
              <a:rPr dirty="0" err="1"/>
              <a:t>바람이며</a:t>
            </a:r>
            <a:r>
              <a:rPr dirty="0"/>
              <a:t> </a:t>
            </a:r>
            <a:r>
              <a:rPr dirty="0" err="1"/>
              <a:t>헛것일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8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they are all false! Their deeds amount to </a:t>
            </a:r>
            <a:r>
              <a:t>nothing;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</a:t>
            </a:r>
            <a:r>
              <a:rPr dirty="0"/>
              <a:t>images are but wind and confusion.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간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추격하되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상처도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5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pursues them and moves on unscathed,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a path his feet have not traveled before.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시대마다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불러내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이루게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처음이며</a:t>
            </a:r>
            <a:r>
              <a:rPr dirty="0"/>
              <a:t> </a:t>
            </a:r>
            <a:r>
              <a:rPr dirty="0" err="1"/>
              <a:t>끝인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66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done this and carried it through,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calling forth the generations from the beginning?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the LORD -- with the first of them and with the last -- I am he."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섬들이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떨고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다가오는구나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8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islands have seen it and fear; the ends of the earth tremble.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approach and come forward;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서로가 서로를 도와주면서 자기 형제들에게 “힘내라!” 하고 말하는구나.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each helps the other and says to his brother, "Be strong!"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684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기술자는</a:t>
            </a:r>
            <a:r>
              <a:rPr dirty="0"/>
              <a:t> </a:t>
            </a:r>
            <a:r>
              <a:rPr dirty="0" err="1"/>
              <a:t>도금장이를</a:t>
            </a:r>
            <a:r>
              <a:rPr dirty="0"/>
              <a:t> </a:t>
            </a:r>
            <a:r>
              <a:rPr dirty="0" err="1"/>
              <a:t>격려하고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망치로</a:t>
            </a:r>
            <a:r>
              <a:rPr dirty="0"/>
              <a:t> </a:t>
            </a:r>
            <a:r>
              <a:rPr dirty="0" err="1"/>
              <a:t>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모루로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격려하며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용접한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“</a:t>
            </a:r>
            <a:r>
              <a:rPr dirty="0" err="1"/>
              <a:t>잘했다”라고</a:t>
            </a:r>
            <a:r>
              <a:rPr dirty="0"/>
              <a:t> </a:t>
            </a:r>
            <a:r>
              <a:rPr dirty="0" err="1"/>
              <a:t>말하면서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우상에</a:t>
            </a:r>
            <a:r>
              <a:rPr dirty="0"/>
              <a:t> </a:t>
            </a:r>
            <a:r>
              <a:rPr dirty="0" err="1"/>
              <a:t>못을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박아</a:t>
            </a:r>
            <a:r>
              <a:rPr dirty="0"/>
              <a:t> </a:t>
            </a:r>
            <a:r>
              <a:rPr dirty="0" err="1"/>
              <a:t>고정시키는구나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7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craftsman encourages the goldsmith,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who smooths with the hammer spurs on him who strikes the anvil.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says of the welding, "It is good." He nails down the idol so it will not topple.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0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선택한</a:t>
            </a:r>
            <a:r>
              <a:rPr dirty="0"/>
              <a:t> </a:t>
            </a:r>
            <a:r>
              <a:rPr dirty="0" err="1"/>
              <a:t>야곱아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친구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자손들아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87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you, O Israel, my servant, Jacob,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I have chosen, you descendants of Abraham my friend,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97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끝에서</a:t>
            </a:r>
            <a:r>
              <a:rPr dirty="0"/>
              <a:t>, </a:t>
            </a:r>
            <a:r>
              <a:rPr dirty="0" err="1"/>
              <a:t>머나</a:t>
            </a:r>
            <a:r>
              <a:rPr dirty="0"/>
              <a:t> </a:t>
            </a:r>
            <a:r>
              <a:rPr dirty="0" err="1"/>
              <a:t>먼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모퉁이에서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데려왔다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선택했고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32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took you from the ends of the earth,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its farthest corners I called you. I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 are my servant'; I have chosen you and have not rejected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1785</Words>
  <Application>Microsoft Macintosh PowerPoint</Application>
  <PresentationFormat>와이드스크린</PresentationFormat>
  <Paragraphs>177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2022-09-06T11:58:28Z</dcterms:modified>
</cp:coreProperties>
</file>