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붙잡아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종을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뽑았고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기뻐하는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종을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영을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불어넣었으니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민족들에게</a:t>
            </a:r>
            <a:r>
              <a:rPr dirty="0"/>
              <a:t> </a:t>
            </a:r>
            <a:r>
              <a:rPr dirty="0" err="1"/>
              <a:t>공의를</a:t>
            </a:r>
            <a:r>
              <a:rPr dirty="0"/>
              <a:t> </a:t>
            </a:r>
            <a:r>
              <a:rPr dirty="0" err="1"/>
              <a:t>가져다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161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"Here is my servant, whom I uphold,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chosen one in whom I delight; I will put my Spirit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him and he will bring justice to the nations.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497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바다로</a:t>
            </a:r>
            <a:r>
              <a:rPr dirty="0"/>
              <a:t> </a:t>
            </a:r>
            <a:r>
              <a:rPr dirty="0" err="1"/>
              <a:t>내려가는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생물들아</a:t>
            </a:r>
            <a:r>
              <a:rPr dirty="0"/>
              <a:t>, </a:t>
            </a:r>
            <a:r>
              <a:rPr dirty="0" err="1"/>
              <a:t>섬들과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새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부르라</a:t>
            </a:r>
            <a:r>
              <a:rPr dirty="0"/>
              <a:t>. </a:t>
            </a:r>
            <a:r>
              <a:rPr dirty="0" err="1"/>
              <a:t>땅</a:t>
            </a:r>
            <a:r>
              <a:rPr dirty="0"/>
              <a:t> </a:t>
            </a:r>
            <a:r>
              <a:rPr dirty="0" err="1"/>
              <a:t>끝에서부터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42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Sing to the LORD a new song,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praise from the ends of the earth, you who go down to the sea,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that is in it, you islands, and all who live in them.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187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광야와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성읍들아</a:t>
            </a:r>
            <a:r>
              <a:rPr dirty="0"/>
              <a:t>, </a:t>
            </a:r>
            <a:r>
              <a:rPr dirty="0" err="1"/>
              <a:t>게달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마을들아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목소리를</a:t>
            </a:r>
            <a:r>
              <a:rPr dirty="0"/>
              <a:t> </a:t>
            </a:r>
            <a:r>
              <a:rPr dirty="0" err="1"/>
              <a:t>높이라</a:t>
            </a:r>
            <a:r>
              <a:rPr dirty="0"/>
              <a:t>. </a:t>
            </a:r>
            <a:r>
              <a:rPr dirty="0" err="1"/>
              <a:t>셀라의</a:t>
            </a:r>
            <a:r>
              <a:rPr dirty="0"/>
              <a:t> </a:t>
            </a:r>
            <a:r>
              <a:rPr dirty="0" err="1"/>
              <a:t>주민들아</a:t>
            </a:r>
            <a:r>
              <a:rPr dirty="0"/>
              <a:t>, </a:t>
            </a:r>
            <a:r>
              <a:rPr dirty="0" err="1"/>
              <a:t>환호성을</a:t>
            </a:r>
            <a:r>
              <a:rPr dirty="0"/>
              <a:t> </a:t>
            </a:r>
            <a:r>
              <a:rPr dirty="0" err="1"/>
              <a:t>지르라</a:t>
            </a:r>
            <a:r>
              <a:rPr dirty="0"/>
              <a:t>. </a:t>
            </a:r>
            <a:r>
              <a:rPr dirty="0" err="1"/>
              <a:t>산꼭대기에서</a:t>
            </a:r>
            <a:r>
              <a:rPr dirty="0"/>
              <a:t> </a:t>
            </a:r>
            <a:r>
              <a:rPr dirty="0" err="1"/>
              <a:t>외치라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811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 desert and its towns raise their voices;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 settlements where </a:t>
            </a:r>
            <a:r>
              <a:rPr dirty="0" err="1"/>
              <a:t>Kedar</a:t>
            </a:r>
            <a:r>
              <a:rPr dirty="0"/>
              <a:t> lives rejoice.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 people of Sela sing for joy; let them shout from the mountaintops.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여호와께 영광을 돌리며 섬에서 그를 찬송하라.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Let them give glory to the LORD and proclaim his praise in the islands.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11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용사처럼</a:t>
            </a:r>
            <a:r>
              <a:rPr dirty="0"/>
              <a:t> </a:t>
            </a:r>
            <a:r>
              <a:rPr dirty="0" err="1"/>
              <a:t>나서시고</a:t>
            </a:r>
            <a:r>
              <a:rPr dirty="0"/>
              <a:t> </a:t>
            </a:r>
            <a:r>
              <a:rPr dirty="0" err="1"/>
              <a:t>전사처럼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고함을</a:t>
            </a:r>
            <a:r>
              <a:rPr dirty="0"/>
              <a:t> </a:t>
            </a:r>
            <a:r>
              <a:rPr dirty="0" err="1"/>
              <a:t>지르며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원수를</a:t>
            </a:r>
            <a:r>
              <a:rPr dirty="0"/>
              <a:t> </a:t>
            </a:r>
            <a:r>
              <a:rPr dirty="0" err="1"/>
              <a:t>압도하실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73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will march out like a mighty man,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warrior he will stir up his zeal;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 shout he will raise the battle cry and will triumph over his enemies.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“</a:t>
            </a:r>
            <a:r>
              <a:rPr dirty="0" err="1"/>
              <a:t>오랫동안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침묵하고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조용히</a:t>
            </a:r>
            <a:r>
              <a:rPr dirty="0"/>
              <a:t> </a:t>
            </a:r>
            <a:r>
              <a:rPr dirty="0" err="1"/>
              <a:t>물러서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해산하는</a:t>
            </a:r>
            <a:r>
              <a:rPr dirty="0"/>
              <a:t> </a:t>
            </a:r>
            <a:r>
              <a:rPr dirty="0" err="1"/>
              <a:t>여인처럼</a:t>
            </a:r>
            <a:r>
              <a:rPr dirty="0"/>
              <a:t> </a:t>
            </a:r>
            <a:r>
              <a:rPr dirty="0" err="1"/>
              <a:t>소리치고</a:t>
            </a:r>
            <a:r>
              <a:rPr dirty="0"/>
              <a:t> </a:t>
            </a:r>
            <a:r>
              <a:rPr dirty="0" err="1"/>
              <a:t>숨이</a:t>
            </a:r>
            <a:r>
              <a:rPr dirty="0"/>
              <a:t> </a:t>
            </a:r>
            <a:r>
              <a:rPr dirty="0" err="1"/>
              <a:t>차서</a:t>
            </a:r>
            <a:r>
              <a:rPr dirty="0"/>
              <a:t> </a:t>
            </a:r>
            <a:r>
              <a:rPr dirty="0" err="1"/>
              <a:t>헐떡이고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193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"For a long time I have kept silent,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been quiet and held myself back. But now, like a woman in childbirth,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cry out, I gasp and pant.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산들과</a:t>
            </a:r>
            <a:r>
              <a:rPr dirty="0"/>
              <a:t> </a:t>
            </a:r>
            <a:r>
              <a:rPr dirty="0" err="1"/>
              <a:t>언덕들을</a:t>
            </a:r>
            <a:r>
              <a:rPr dirty="0"/>
              <a:t> </a:t>
            </a:r>
            <a:r>
              <a:rPr dirty="0" err="1"/>
              <a:t>파괴하고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초목을</a:t>
            </a:r>
            <a:r>
              <a:rPr dirty="0"/>
              <a:t> </a:t>
            </a:r>
            <a:r>
              <a:rPr dirty="0" err="1"/>
              <a:t>시들게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강을</a:t>
            </a:r>
            <a:r>
              <a:rPr dirty="0"/>
              <a:t> </a:t>
            </a:r>
            <a:r>
              <a:rPr dirty="0" err="1"/>
              <a:t>섬으로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웅덩이를</a:t>
            </a:r>
            <a:r>
              <a:rPr dirty="0"/>
              <a:t> </a:t>
            </a:r>
            <a:r>
              <a:rPr dirty="0" err="1"/>
              <a:t>말려</a:t>
            </a:r>
            <a:r>
              <a:rPr dirty="0"/>
              <a:t> </a:t>
            </a:r>
            <a:r>
              <a:rPr dirty="0" err="1"/>
              <a:t>버리겠다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27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lay waste the mountains and hills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dry up all their vegetation;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turn rivers into islands and dry up the pools.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눈먼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모르는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이끌고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다녀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걷게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어둠을</a:t>
            </a:r>
            <a:r>
              <a:rPr dirty="0"/>
              <a:t> </a:t>
            </a:r>
            <a:r>
              <a:rPr dirty="0" err="1"/>
              <a:t>빛으로</a:t>
            </a:r>
            <a:r>
              <a:rPr dirty="0"/>
              <a:t> </a:t>
            </a:r>
            <a:r>
              <a:rPr dirty="0" err="1"/>
              <a:t>바꾸고</a:t>
            </a:r>
            <a:r>
              <a:rPr dirty="0"/>
              <a:t> </a:t>
            </a:r>
            <a:r>
              <a:rPr dirty="0" err="1"/>
              <a:t>굽은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바르게</a:t>
            </a:r>
            <a:r>
              <a:rPr dirty="0"/>
              <a:t> </a:t>
            </a:r>
            <a:r>
              <a:rPr dirty="0" err="1"/>
              <a:t>만들겠다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일들이다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그만두지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689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lead the blind by ways they have not known,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along unfamiliar paths I will guide them; I will turn the darkness into light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them and make the rough places smooth.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things I will do; I will not forsake them.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우상들을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형상들을</a:t>
            </a:r>
            <a:r>
              <a:rPr dirty="0"/>
              <a:t> </a:t>
            </a:r>
            <a:r>
              <a:rPr dirty="0" err="1"/>
              <a:t>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ore-KR" altLang="en-US" dirty="0"/>
              <a:t>‘</a:t>
            </a:r>
            <a:r>
              <a:rPr dirty="0" err="1"/>
              <a:t>당신들이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신들입니다’라고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부끄러움을</a:t>
            </a:r>
            <a:r>
              <a:rPr dirty="0"/>
              <a:t> </a:t>
            </a:r>
            <a:r>
              <a:rPr dirty="0" err="1"/>
              <a:t>당하고</a:t>
            </a:r>
            <a:r>
              <a:rPr dirty="0"/>
              <a:t> </a:t>
            </a:r>
            <a:r>
              <a:rPr dirty="0" err="1"/>
              <a:t>돌아갈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040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those who trust in idols, who say to images,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`You are our gods,' will be turned back in utter shame.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“너희 귀먹은 사람들아, 들으라. 너희 눈먼 사람들아, 주목해 보라!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"Hear, you deaf; look, you blind, and see!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072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종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멀었느냐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보낸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사자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귀가</a:t>
            </a:r>
            <a:r>
              <a:rPr dirty="0"/>
              <a:t> </a:t>
            </a:r>
            <a:r>
              <a:rPr dirty="0" err="1"/>
              <a:t>먹었느냐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사명을</a:t>
            </a:r>
            <a:r>
              <a:rPr dirty="0"/>
              <a:t> </a:t>
            </a:r>
            <a:r>
              <a:rPr dirty="0" err="1"/>
              <a:t>주어</a:t>
            </a:r>
            <a:r>
              <a:rPr dirty="0"/>
              <a:t> </a:t>
            </a:r>
            <a:r>
              <a:rPr dirty="0" err="1"/>
              <a:t>보낸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종처럼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먼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어디에</a:t>
            </a:r>
            <a:r>
              <a:rPr dirty="0"/>
              <a:t> </a:t>
            </a:r>
            <a:r>
              <a:rPr dirty="0" err="1"/>
              <a:t>있단</a:t>
            </a:r>
            <a:r>
              <a:rPr dirty="0"/>
              <a:t> </a:t>
            </a:r>
            <a:r>
              <a:rPr dirty="0" err="1"/>
              <a:t>말이냐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608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is blind but my servant, and deaf like the messenger I send?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is blind like the one committed to me, blind like the servant of the LORD?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그는 소리치거나 목소리를 높이지 않고 거리에서는 목소리를 내지 않을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will not shout or cry out, or raise his voice in the streets.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너는 많은 것을 보고도 마음에 담지 않았고 귀가 열려 있어도 귀담아듣지 않았다.”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172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seen many things, but have paid no attention</a:t>
            </a:r>
            <a:r>
              <a:rPr lang="en-US" altLang="ko-Kore-KR" dirty="0"/>
              <a:t>;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ears are open, but you hear nothing."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가르침을</a:t>
            </a:r>
            <a:r>
              <a:rPr dirty="0"/>
              <a:t> </a:t>
            </a:r>
            <a:r>
              <a:rPr dirty="0" err="1"/>
              <a:t>높이고</a:t>
            </a:r>
            <a:r>
              <a:rPr dirty="0"/>
              <a:t> </a:t>
            </a:r>
            <a:r>
              <a:rPr dirty="0" err="1"/>
              <a:t>존중받기를</a:t>
            </a:r>
            <a:r>
              <a:rPr dirty="0"/>
              <a:t> </a:t>
            </a:r>
            <a:r>
              <a:rPr dirty="0" err="1"/>
              <a:t>기뻐하셨다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482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pleased the LORD for the sake of his righteousness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make his law great and glorious.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백성은</a:t>
            </a:r>
            <a:r>
              <a:rPr dirty="0"/>
              <a:t> </a:t>
            </a:r>
            <a:r>
              <a:rPr dirty="0" err="1"/>
              <a:t>약탈당하고</a:t>
            </a:r>
            <a:r>
              <a:rPr dirty="0"/>
              <a:t> </a:t>
            </a:r>
            <a:r>
              <a:rPr dirty="0" err="1"/>
              <a:t>빼앗겨서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구덩이에</a:t>
            </a:r>
            <a:r>
              <a:rPr dirty="0"/>
              <a:t> </a:t>
            </a:r>
            <a:r>
              <a:rPr dirty="0" err="1"/>
              <a:t>빠져</a:t>
            </a:r>
            <a:r>
              <a:rPr dirty="0"/>
              <a:t> </a:t>
            </a:r>
            <a:r>
              <a:rPr dirty="0" err="1"/>
              <a:t>있거나</a:t>
            </a:r>
            <a:r>
              <a:rPr dirty="0"/>
              <a:t> </a:t>
            </a:r>
            <a:r>
              <a:rPr dirty="0" err="1"/>
              <a:t>감옥에</a:t>
            </a:r>
            <a:r>
              <a:rPr dirty="0"/>
              <a:t> </a:t>
            </a:r>
            <a:r>
              <a:rPr dirty="0" err="1"/>
              <a:t>갇혀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약탈을</a:t>
            </a:r>
            <a:r>
              <a:rPr dirty="0"/>
              <a:t> </a:t>
            </a:r>
            <a:r>
              <a:rPr dirty="0" err="1"/>
              <a:t>당해도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</a:t>
            </a:r>
            <a:r>
              <a:rPr dirty="0" err="1"/>
              <a:t>낼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빼앗겨도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돌려주어라</a:t>
            </a:r>
            <a:r>
              <a:rPr dirty="0"/>
              <a:t>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89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this is a people plundered and looted,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of them trapped in pits or hidden away in prisons.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become plunder, with no one to rescue them;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been made loot, with no one to say, "Send them back."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너희 가운데 누가 이 말에 귀 기울이고 다가올 일을 유념해 듣겠느냐?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Which of you will listen to this or pay close attention in time to come?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265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야곱을</a:t>
            </a:r>
            <a:r>
              <a:rPr dirty="0"/>
              <a:t> </a:t>
            </a:r>
            <a:r>
              <a:rPr dirty="0" err="1"/>
              <a:t>약탈자에게</a:t>
            </a:r>
            <a:r>
              <a:rPr dirty="0"/>
              <a:t> </a:t>
            </a:r>
            <a:r>
              <a:rPr dirty="0" err="1"/>
              <a:t>넘겨주고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노략자에게</a:t>
            </a:r>
            <a:r>
              <a:rPr dirty="0"/>
              <a:t> </a:t>
            </a:r>
            <a:r>
              <a:rPr dirty="0" err="1"/>
              <a:t>내준</a:t>
            </a:r>
            <a:r>
              <a:rPr dirty="0"/>
              <a:t> </a:t>
            </a:r>
            <a:r>
              <a:rPr dirty="0" err="1"/>
              <a:t>자가</a:t>
            </a:r>
            <a:r>
              <a:rPr dirty="0"/>
              <a:t> </a:t>
            </a:r>
            <a:r>
              <a:rPr dirty="0" err="1"/>
              <a:t>누구냐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아니냐</a:t>
            </a:r>
            <a:r>
              <a:rPr dirty="0"/>
              <a:t>?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그분께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따르지</a:t>
            </a:r>
            <a:r>
              <a:rPr dirty="0"/>
              <a:t> </a:t>
            </a:r>
            <a:r>
              <a:rPr dirty="0" err="1"/>
              <a:t>않았고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가르침에</a:t>
            </a:r>
            <a:r>
              <a:rPr dirty="0"/>
              <a:t> </a:t>
            </a:r>
            <a:r>
              <a:rPr dirty="0" err="1"/>
              <a:t>순종하지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68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handed Jacob over to become loot, and Israel to the plunderers?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 it not the LORD, against whom we have sinned?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would not follow his ways; they did not obey his law.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불같이</a:t>
            </a:r>
            <a:r>
              <a:rPr dirty="0"/>
              <a:t> </a:t>
            </a:r>
            <a:r>
              <a:rPr dirty="0" err="1"/>
              <a:t>노여워하시고</a:t>
            </a:r>
            <a:r>
              <a:rPr dirty="0"/>
              <a:t> </a:t>
            </a:r>
            <a:r>
              <a:rPr dirty="0" err="1"/>
              <a:t>잔혹한</a:t>
            </a:r>
            <a:r>
              <a:rPr dirty="0"/>
              <a:t> </a:t>
            </a:r>
            <a:r>
              <a:rPr dirty="0" err="1"/>
              <a:t>전쟁을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부으셨다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노여움이</a:t>
            </a:r>
            <a:r>
              <a:rPr dirty="0"/>
              <a:t> </a:t>
            </a:r>
            <a:r>
              <a:rPr dirty="0" err="1"/>
              <a:t>불꽃처럼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에워쌌지만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깨닫지</a:t>
            </a:r>
            <a:r>
              <a:rPr dirty="0"/>
              <a:t> </a:t>
            </a:r>
            <a:r>
              <a:rPr dirty="0" err="1"/>
              <a:t>못했고</a:t>
            </a:r>
            <a:r>
              <a:rPr dirty="0"/>
              <a:t> </a:t>
            </a:r>
            <a:r>
              <a:rPr dirty="0" err="1"/>
              <a:t>분노가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불태웠지만,마음에</a:t>
            </a:r>
            <a:r>
              <a:rPr dirty="0"/>
              <a:t> </a:t>
            </a:r>
            <a:r>
              <a:rPr dirty="0" err="1"/>
              <a:t>두지도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01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poured out on them his burning anger, the violence of war.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enveloped them in flames, yet they did not </a:t>
            </a:r>
            <a:r>
              <a:t>understand;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it </a:t>
            </a:r>
            <a:r>
              <a:rPr dirty="0"/>
              <a:t>consumed them, but they did not take it to heart.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상한</a:t>
            </a:r>
            <a:r>
              <a:rPr dirty="0"/>
              <a:t> </a:t>
            </a:r>
            <a:r>
              <a:rPr dirty="0" err="1"/>
              <a:t>갈대를</a:t>
            </a:r>
            <a:r>
              <a:rPr dirty="0"/>
              <a:t> </a:t>
            </a:r>
            <a:r>
              <a:rPr dirty="0" err="1"/>
              <a:t>꺾지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불길이</a:t>
            </a:r>
            <a:r>
              <a:rPr dirty="0"/>
              <a:t> </a:t>
            </a:r>
            <a:r>
              <a:rPr dirty="0" err="1"/>
              <a:t>약해진</a:t>
            </a:r>
            <a:r>
              <a:rPr dirty="0"/>
              <a:t> </a:t>
            </a:r>
            <a:r>
              <a:rPr dirty="0" err="1"/>
              <a:t>심지를</a:t>
            </a:r>
            <a:r>
              <a:rPr dirty="0"/>
              <a:t> </a:t>
            </a:r>
            <a:r>
              <a:rPr dirty="0" err="1"/>
              <a:t>끄지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성실히</a:t>
            </a:r>
            <a:r>
              <a:rPr dirty="0"/>
              <a:t> </a:t>
            </a:r>
            <a:r>
              <a:rPr dirty="0" err="1"/>
              <a:t>공의를</a:t>
            </a:r>
            <a:r>
              <a:rPr dirty="0"/>
              <a:t> </a:t>
            </a:r>
            <a:r>
              <a:rPr dirty="0" err="1"/>
              <a:t>베풀고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213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bruised reed he will not break,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smoldering wick he will not snuff out.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faithfulness he will bring forth justice;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523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공의를</a:t>
            </a:r>
            <a:r>
              <a:rPr dirty="0"/>
              <a:t> </a:t>
            </a:r>
            <a:r>
              <a:rPr dirty="0" err="1"/>
              <a:t>세울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약해지지</a:t>
            </a:r>
            <a:r>
              <a:rPr dirty="0"/>
              <a:t> </a:t>
            </a:r>
            <a:r>
              <a:rPr dirty="0" err="1"/>
              <a:t>않고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상하지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바닷가에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가르침을</a:t>
            </a:r>
            <a:r>
              <a:rPr dirty="0"/>
              <a:t> </a:t>
            </a:r>
            <a:r>
              <a:rPr dirty="0" err="1"/>
              <a:t>기다릴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30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not falter or be discouraged till he establishes justice on earth.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his law the islands will put their hope."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59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펼치시고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생겨난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퍼뜨리시며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숨을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r>
              <a:rPr dirty="0" err="1"/>
              <a:t>땅</a:t>
            </a:r>
            <a:r>
              <a:rPr dirty="0"/>
              <a:t> </a:t>
            </a:r>
            <a:r>
              <a:rPr dirty="0" err="1"/>
              <a:t>위를</a:t>
            </a:r>
            <a:r>
              <a:rPr dirty="0"/>
              <a:t> </a:t>
            </a:r>
            <a:r>
              <a:rPr dirty="0" err="1"/>
              <a:t>걸어</a:t>
            </a:r>
            <a:r>
              <a:rPr dirty="0"/>
              <a:t> </a:t>
            </a:r>
            <a:r>
              <a:rPr dirty="0" err="1"/>
              <a:t>다니는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주시는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582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God the LORD says -- he who created the heavens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stretched them out, who spread out the earth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that comes out of it, who gives breath to its people,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life to those who walk on it: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661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“</a:t>
            </a: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정의를</a:t>
            </a:r>
            <a:r>
              <a:rPr dirty="0"/>
              <a:t> </a:t>
            </a:r>
            <a:r>
              <a:rPr dirty="0" err="1"/>
              <a:t>이루려고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불렀다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잡고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언약이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이방의</a:t>
            </a:r>
            <a:r>
              <a:rPr dirty="0"/>
              <a:t> </a:t>
            </a:r>
            <a:r>
              <a:rPr dirty="0" err="1"/>
              <a:t>빛이</a:t>
            </a:r>
            <a:r>
              <a:rPr dirty="0"/>
              <a:t> </a:t>
            </a:r>
            <a:r>
              <a:rPr dirty="0" err="1"/>
              <a:t>되며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207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"I, the LORD, have called you in righteousness;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take hold of your hand. I will keep you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make you to be a covenant for the people and a light for the Gentiles,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눈먼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뜨게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갇힌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감옥에서</a:t>
            </a:r>
            <a:r>
              <a:rPr dirty="0"/>
              <a:t> </a:t>
            </a:r>
            <a:r>
              <a:rPr dirty="0" err="1"/>
              <a:t>나오게</a:t>
            </a:r>
            <a:r>
              <a:rPr dirty="0"/>
              <a:t> </a:t>
            </a:r>
            <a:r>
              <a:rPr dirty="0" err="1"/>
              <a:t>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어둠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앉은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지하</a:t>
            </a:r>
            <a:r>
              <a:rPr dirty="0"/>
              <a:t> </a:t>
            </a:r>
            <a:r>
              <a:rPr dirty="0" err="1"/>
              <a:t>감옥에서</a:t>
            </a:r>
            <a:r>
              <a:rPr dirty="0"/>
              <a:t> </a:t>
            </a:r>
            <a:r>
              <a:rPr dirty="0" err="1"/>
              <a:t>풀어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421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open eyes that are blind, to free captives from prison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a</a:t>
            </a:r>
            <a:r>
              <a:rPr dirty="0" err="1"/>
              <a:t>nd</a:t>
            </a:r>
            <a:r>
              <a:rPr dirty="0"/>
              <a:t> to release from the dungeon those who sit in darkness.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843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여호와다</a:t>
            </a:r>
            <a:r>
              <a:rPr dirty="0"/>
              <a:t>. 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이름이다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이에게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찬송을</a:t>
            </a:r>
            <a:r>
              <a:rPr dirty="0"/>
              <a:t> </a:t>
            </a:r>
            <a:r>
              <a:rPr dirty="0" err="1"/>
              <a:t>우상들에게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784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the LORD; that is my name!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not give my glory to another or my praise to idols.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388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일들은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이뤄졌다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새로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일들이</a:t>
            </a:r>
            <a:r>
              <a:rPr dirty="0"/>
              <a:t> </a:t>
            </a:r>
            <a:r>
              <a:rPr dirty="0" err="1"/>
              <a:t>시작되기도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See, the former things have taken place,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new things I declare;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they spring into being I announce them to you."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1463</Words>
  <Application>Microsoft Macintosh PowerPoint</Application>
  <PresentationFormat>와이드스크린</PresentationFormat>
  <Paragraphs>146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2022-09-06T12:02:26Z</dcterms:modified>
</cp:coreProperties>
</file>