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85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창조하신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주었으니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불렀으니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6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now, this is what the LORD says -- he who created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Jacob, he who formed you, O Israel: "Fear not, for I have redeemed you;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summoned you by name; you are mine.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증인들이다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뽑은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뽑은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하나님임을</a:t>
            </a:r>
            <a:r>
              <a:rPr dirty="0"/>
              <a:t> </a:t>
            </a:r>
            <a:r>
              <a:rPr dirty="0" err="1"/>
              <a:t>깨닫게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만들어진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없으며</a:t>
            </a:r>
            <a:r>
              <a:rPr dirty="0"/>
              <a:t>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이후로도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my witnesses," declares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altLang="ko-Kore-KR" dirty="0"/>
              <a:t>"</a:t>
            </a:r>
            <a:r>
              <a:rPr dirty="0"/>
              <a:t>and my servant whom I have chosen,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know and believe me and understand that I am he.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me no god was formed, nor will there be one after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나, 내가 바로 여호와다. 나밖에는 구원자가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I, even I, am the LORD, and apart from me there is no savior.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03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나타냈고</a:t>
            </a:r>
            <a:r>
              <a:rPr dirty="0"/>
              <a:t> </a:t>
            </a:r>
            <a:r>
              <a:rPr dirty="0" err="1"/>
              <a:t>구원했고</a:t>
            </a:r>
            <a:r>
              <a:rPr dirty="0"/>
              <a:t> </a:t>
            </a:r>
            <a:r>
              <a:rPr dirty="0" err="1"/>
              <a:t>선포했다</a:t>
            </a:r>
            <a:r>
              <a:rPr dirty="0"/>
              <a:t>.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중에는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증인들이다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2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revealed and saved and proclaimed -- I,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some foreign god among you. You are my witnesses,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"declares the LORD, "that I am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597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태초부터</a:t>
            </a:r>
            <a:r>
              <a:rPr dirty="0"/>
              <a:t> </a:t>
            </a:r>
            <a:r>
              <a:rPr dirty="0" err="1"/>
              <a:t>하나님이었다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막겠느냐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21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Yes, and from ancient days I am he. No one can deliver out of my hand.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act, who can reverse it?"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너희들을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거룩하신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바벨론에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도망쳐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슬퍼서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울부짖을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-- your Redeemer, the Holy One of Israel: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your sake I will send to Babylon and bring down as fugitives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Babylonians, in the ships in which they took pride.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613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여호와이며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자이며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창조자이며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왕이다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am the LORD, your Holy One, Israel's Creator, your King."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내시고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거센</a:t>
            </a:r>
            <a:r>
              <a:rPr dirty="0"/>
              <a:t> </a:t>
            </a:r>
            <a:r>
              <a:rPr dirty="0" err="1"/>
              <a:t>물결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통로를</a:t>
            </a:r>
            <a:r>
              <a:rPr dirty="0"/>
              <a:t> </a:t>
            </a:r>
            <a:r>
              <a:rPr dirty="0" err="1"/>
              <a:t>내신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5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LORD says </a:t>
            </a:r>
            <a:r>
              <a:rPr lang="en-US" altLang="ko-Kore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made a way through the sea, a path through the mighty waters,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병거와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군대와</a:t>
            </a:r>
            <a:r>
              <a:rPr dirty="0"/>
              <a:t> </a:t>
            </a:r>
            <a:r>
              <a:rPr dirty="0" err="1"/>
              <a:t>용사를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내어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쓰러뜨리셔서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꺼진</a:t>
            </a:r>
            <a:r>
              <a:rPr dirty="0"/>
              <a:t> </a:t>
            </a:r>
            <a:r>
              <a:rPr dirty="0" err="1"/>
              <a:t>심지처럼</a:t>
            </a:r>
            <a:r>
              <a:rPr dirty="0"/>
              <a:t> </a:t>
            </a:r>
            <a:r>
              <a:rPr dirty="0" err="1"/>
              <a:t>사그라지게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7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drew out the chariots and horses,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army and reinforcements together, and they lay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to rise again, extinguished, snuffed out like a wick: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“지나간 일들을 기억하지 말라. 과거에 연연하지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"Forget the former things; do not dwell on the past.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29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막</a:t>
            </a:r>
            <a:r>
              <a:rPr dirty="0"/>
              <a:t> </a:t>
            </a:r>
            <a:r>
              <a:rPr dirty="0" err="1"/>
              <a:t>솟아나고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느끼지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사막에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40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I am doing a new thing! Now it springs up;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you not perceive it?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making a way in the desert and streams in the wasteland.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591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건널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하겠고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건널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휩쓸려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걸어갈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불꽃이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태우지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652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pass through the waters, I will be with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you pass through the rivers, they will not sweep over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walk through the fire, you will not be burned;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flames will not set you ablaze.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들짐승과</a:t>
            </a:r>
            <a:r>
              <a:rPr dirty="0"/>
              <a:t> </a:t>
            </a:r>
            <a:r>
              <a:rPr dirty="0" err="1"/>
              <a:t>자칼과</a:t>
            </a:r>
            <a:r>
              <a:rPr dirty="0"/>
              <a:t> </a:t>
            </a:r>
            <a:r>
              <a:rPr dirty="0" err="1"/>
              <a:t>부엉이가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공경할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사막에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만들어서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58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wild animals honor me, the jackals and the owls,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provide water in the desert and streams in the wasteland,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give drink to my people, my chosen,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 백성은 나를 찬양하게 하려고 내가 손수 만든 사람들이다.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people I formed for myself that they may proclaim my praise.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200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야곱아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싫증을</a:t>
            </a:r>
            <a:r>
              <a:rPr dirty="0"/>
              <a:t> </a:t>
            </a:r>
            <a:r>
              <a:rPr dirty="0" err="1"/>
              <a:t>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29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"Yet you have not called upon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Jacob, you have not wearied yourselves for me, O Israel.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번제할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가져오지</a:t>
            </a:r>
            <a:r>
              <a:rPr dirty="0"/>
              <a:t> </a:t>
            </a:r>
            <a:r>
              <a:rPr dirty="0" err="1"/>
              <a:t>않았고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희생제물로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곡식제물로</a:t>
            </a:r>
            <a:r>
              <a:rPr dirty="0"/>
              <a:t> </a:t>
            </a:r>
            <a:r>
              <a:rPr dirty="0" err="1"/>
              <a:t>부담을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분향을</a:t>
            </a:r>
            <a:r>
              <a:rPr dirty="0"/>
              <a:t> </a:t>
            </a:r>
            <a:r>
              <a:rPr dirty="0" err="1"/>
              <a:t>요구해</a:t>
            </a:r>
            <a:r>
              <a:rPr dirty="0"/>
              <a:t> </a:t>
            </a:r>
            <a:r>
              <a:rPr dirty="0" err="1"/>
              <a:t>귀찮게</a:t>
            </a:r>
            <a:r>
              <a:rPr dirty="0"/>
              <a:t> </a:t>
            </a:r>
            <a:r>
              <a:rPr dirty="0" err="1"/>
              <a:t>하지도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5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brought me sheep for burnt offerings,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honored me with your sacrifices.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burdened you with grain offerings nor wearied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demands for incense.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향품을</a:t>
            </a:r>
            <a:r>
              <a:rPr dirty="0"/>
              <a:t> </a:t>
            </a:r>
            <a:r>
              <a:rPr dirty="0" err="1"/>
              <a:t>가져오지</a:t>
            </a:r>
            <a:r>
              <a:rPr dirty="0"/>
              <a:t> </a:t>
            </a:r>
            <a:r>
              <a:rPr dirty="0" err="1"/>
              <a:t>않았고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희생제물의</a:t>
            </a:r>
            <a:r>
              <a:rPr dirty="0"/>
              <a:t> </a:t>
            </a:r>
            <a:r>
              <a:rPr dirty="0" err="1"/>
              <a:t>기름으로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흡족하게</a:t>
            </a:r>
            <a:r>
              <a:rPr dirty="0"/>
              <a:t> </a:t>
            </a:r>
            <a:r>
              <a:rPr dirty="0" err="1"/>
              <a:t>하지도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죄들을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지우고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죄악으로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괴롭혔다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66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bought any fragrant calamus for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lavished on me the fat of your sacrifices.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burdened me with your sins and wearied me with your offenses.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나, 나는 나를 위해 네 죄를 닦아 없애는 자니 네 죄를 더 이상 기억하지 않겠다.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8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"I, even I, am he who blots out your transgressions,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own sake, and remembers your sins no more.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35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털어놓을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옛일을</a:t>
            </a:r>
            <a:r>
              <a:rPr dirty="0"/>
              <a:t> </a:t>
            </a:r>
            <a:r>
              <a:rPr dirty="0" err="1"/>
              <a:t>떠올려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판가름을</a:t>
            </a:r>
            <a:r>
              <a:rPr dirty="0"/>
              <a:t> </a:t>
            </a:r>
            <a:r>
              <a:rPr dirty="0" err="1"/>
              <a:t>해보자</a:t>
            </a:r>
            <a:r>
              <a:rPr dirty="0"/>
              <a:t>.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결백을</a:t>
            </a:r>
            <a:r>
              <a:rPr dirty="0"/>
              <a:t> </a:t>
            </a:r>
            <a:r>
              <a:rPr dirty="0" err="1"/>
              <a:t>주장해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52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Review the past for me, let us argue the matter together;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state the case for your innocence.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네 첫 조상부터 잘못을 저질렀고 네 중재자들마저 나를 배반했다.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first father sinned; your spokesmen rebelled against 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222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구별된</a:t>
            </a:r>
            <a:r>
              <a:rPr dirty="0"/>
              <a:t> </a:t>
            </a:r>
            <a:r>
              <a:rPr dirty="0" err="1"/>
              <a:t>귀족들을</a:t>
            </a:r>
            <a:r>
              <a:rPr dirty="0"/>
              <a:t> </a:t>
            </a:r>
            <a:r>
              <a:rPr dirty="0" err="1"/>
              <a:t>천하게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야곱을</a:t>
            </a:r>
            <a:r>
              <a:rPr dirty="0"/>
              <a:t> </a:t>
            </a:r>
            <a:r>
              <a:rPr dirty="0" err="1"/>
              <a:t>전멸되게</a:t>
            </a:r>
            <a:r>
              <a:rPr dirty="0"/>
              <a:t> </a:t>
            </a:r>
            <a:r>
              <a:rPr dirty="0" err="1"/>
              <a:t>내주고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비웃음거리가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버려둘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disgrace the dignitaries of your </a:t>
            </a:r>
            <a:r>
              <a:t>temple,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I will consign Jacob to destruction and Israel to scorn.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자</a:t>
            </a:r>
            <a:r>
              <a:rPr dirty="0"/>
              <a:t>,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구원자다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대속물로</a:t>
            </a:r>
            <a:r>
              <a:rPr dirty="0"/>
              <a:t> </a:t>
            </a:r>
            <a:r>
              <a:rPr dirty="0" err="1"/>
              <a:t>주었고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대신해서</a:t>
            </a:r>
            <a:r>
              <a:rPr dirty="0"/>
              <a:t> </a:t>
            </a:r>
            <a:r>
              <a:rPr dirty="0" err="1"/>
              <a:t>에티오피아와</a:t>
            </a:r>
            <a:r>
              <a:rPr dirty="0"/>
              <a:t> </a:t>
            </a:r>
            <a:r>
              <a:rPr dirty="0" err="1"/>
              <a:t>스바를</a:t>
            </a:r>
            <a:r>
              <a:rPr dirty="0"/>
              <a:t> </a:t>
            </a:r>
            <a:r>
              <a:rPr dirty="0" err="1"/>
              <a:t>내주었다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1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am the LORD, your God, the Holy One of Israel, your Savior;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 give Egypt for your ransom, Cush and </a:t>
            </a:r>
            <a:r>
              <a:rPr dirty="0" err="1"/>
              <a:t>Seba</a:t>
            </a:r>
            <a:r>
              <a:rPr dirty="0"/>
              <a:t> in your stead.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소중하고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만큼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사랑하기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내주고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내주겠다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47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are precious and honored in my sight, and because I love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men in exchange for you, and people in exchange for your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동쪽에서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데려오고</a:t>
            </a:r>
            <a:r>
              <a:rPr dirty="0"/>
              <a:t> </a:t>
            </a:r>
            <a:r>
              <a:rPr dirty="0" err="1"/>
              <a:t>서쪽에서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모으겠다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42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afraid, for I am with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your children from the east and gather you from the west.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979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북쪽에다</a:t>
            </a:r>
            <a:r>
              <a:rPr dirty="0"/>
              <a:t> ‘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풀어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’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남쪽에다</a:t>
            </a:r>
            <a:r>
              <a:rPr dirty="0"/>
              <a:t> ‘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잡아두지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멀어도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데려오고</a:t>
            </a:r>
            <a:r>
              <a:rPr dirty="0"/>
              <a:t> </a:t>
            </a: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끝에서라도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딸들을</a:t>
            </a:r>
            <a:r>
              <a:rPr dirty="0"/>
              <a:t> </a:t>
            </a:r>
            <a:r>
              <a:rPr dirty="0" err="1"/>
              <a:t>데려오게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83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say to the north, `Give them up!' and to the south</a:t>
            </a:r>
            <a:r>
              <a:rPr lang="en-US" altLang="ko-Kore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`Do not hold them back.' Bring my sons from afar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daughters from the ends of the earth --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87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피붙이들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걸고</a:t>
            </a:r>
            <a:r>
              <a:rPr dirty="0"/>
              <a:t> </a:t>
            </a:r>
            <a:r>
              <a:rPr dirty="0" err="1"/>
              <a:t>창조하고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is called by my name, whom I created for my glory,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I formed and made."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멀어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있어도</a:t>
            </a:r>
            <a:r>
              <a:rPr dirty="0"/>
              <a:t> </a:t>
            </a:r>
            <a:r>
              <a:rPr dirty="0" err="1"/>
              <a:t>귀가</a:t>
            </a:r>
            <a:r>
              <a:rPr dirty="0"/>
              <a:t> </a:t>
            </a:r>
            <a:r>
              <a:rPr dirty="0" err="1"/>
              <a:t>먹어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출두시키라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04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Lead out those who have eyes but are blind,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have ears but are deaf.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모였고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선포했고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예전에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증인을</a:t>
            </a:r>
            <a:r>
              <a:rPr dirty="0"/>
              <a:t> </a:t>
            </a:r>
            <a:r>
              <a:rPr dirty="0" err="1"/>
              <a:t>데려와서</a:t>
            </a:r>
            <a:r>
              <a:rPr dirty="0"/>
              <a:t> </a:t>
            </a:r>
            <a:r>
              <a:rPr dirty="0" err="1"/>
              <a:t>자기들이</a:t>
            </a:r>
            <a:r>
              <a:rPr dirty="0"/>
              <a:t> </a:t>
            </a:r>
            <a:r>
              <a:rPr dirty="0" err="1"/>
              <a:t>옳았음을</a:t>
            </a:r>
            <a:r>
              <a:rPr dirty="0"/>
              <a:t> </a:t>
            </a:r>
            <a:r>
              <a:rPr dirty="0" err="1"/>
              <a:t>증명하게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“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진실이다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53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nations gather together and the peoples assemble.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of them foretold this and proclaimed to us the former things?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bring in their witnesses to prove they were right,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others may hear and say, "It is true."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1610</Words>
  <Application>Microsoft Macintosh PowerPoint</Application>
  <PresentationFormat>와이드스크린</PresentationFormat>
  <Paragraphs>161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2022-09-06T12:06:35Z</dcterms:modified>
</cp:coreProperties>
</file>