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“그러나 내 종 야곱아, 잘 들어라. 내가 선택한 이스라엘아,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now listen, O Jacob, my servant, Israel, whom I have chosen.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이득을</a:t>
            </a:r>
            <a:r>
              <a:rPr dirty="0"/>
              <a:t> </a:t>
            </a:r>
            <a:r>
              <a:rPr dirty="0" err="1"/>
              <a:t>바라지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0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shapes a god and casts an idol,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can profit him nothing?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무리들은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장인들은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사람일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출두하라</a:t>
            </a:r>
            <a:r>
              <a:rPr dirty="0"/>
              <a:t>. </a:t>
            </a: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잔뜩</a:t>
            </a:r>
            <a:r>
              <a:rPr dirty="0"/>
              <a:t> </a:t>
            </a: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집어먹고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kind will be put to shame;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craftsmen are nothing but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all come together and take their stand;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brought down to terror and infamy.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철공은</a:t>
            </a:r>
            <a:r>
              <a:rPr dirty="0"/>
              <a:t> </a:t>
            </a:r>
            <a:r>
              <a:rPr dirty="0" err="1"/>
              <a:t>연장을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숯불에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달구고</a:t>
            </a:r>
            <a:r>
              <a:rPr dirty="0"/>
              <a:t> </a:t>
            </a: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두들겨</a:t>
            </a:r>
            <a:r>
              <a:rPr dirty="0"/>
              <a:t> </a:t>
            </a:r>
            <a:r>
              <a:rPr dirty="0" err="1"/>
              <a:t>우상의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내다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시장해지는데다가</a:t>
            </a:r>
            <a:r>
              <a:rPr dirty="0"/>
              <a:t> </a:t>
            </a:r>
            <a:r>
              <a:rPr dirty="0" err="1"/>
              <a:t>힘도</a:t>
            </a:r>
            <a:r>
              <a:rPr dirty="0"/>
              <a:t> </a:t>
            </a:r>
            <a:r>
              <a:rPr dirty="0" err="1"/>
              <a:t>빠진다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못하면</a:t>
            </a:r>
            <a:r>
              <a:rPr dirty="0"/>
              <a:t> </a:t>
            </a:r>
            <a:r>
              <a:rPr dirty="0" err="1"/>
              <a:t>기진맥진해진다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blacksmith takes a tool and works with it in the coals;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shapes an idol with hammers, he forges it with the might of his arm.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gets hungry and loses his strength; he drinks no water and grows faint.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목공은</a:t>
            </a:r>
            <a:r>
              <a:rPr dirty="0"/>
              <a:t> </a:t>
            </a:r>
            <a:r>
              <a:rPr dirty="0" err="1"/>
              <a:t>줄자로</a:t>
            </a:r>
            <a:r>
              <a:rPr dirty="0"/>
              <a:t> </a:t>
            </a:r>
            <a:r>
              <a:rPr dirty="0" err="1"/>
              <a:t>재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잡고는</a:t>
            </a:r>
            <a:r>
              <a:rPr dirty="0"/>
              <a:t> </a:t>
            </a:r>
            <a:r>
              <a:rPr dirty="0" err="1"/>
              <a:t>대패로</a:t>
            </a:r>
            <a:r>
              <a:rPr dirty="0"/>
              <a:t> </a:t>
            </a:r>
            <a:r>
              <a:rPr dirty="0" err="1"/>
              <a:t>대충</a:t>
            </a:r>
            <a:r>
              <a:rPr dirty="0"/>
              <a:t> </a:t>
            </a:r>
            <a:r>
              <a:rPr dirty="0" err="1"/>
              <a:t>밀다가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재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모양대로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모습으로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carpenter measures with a line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</a:t>
            </a:r>
            <a:r>
              <a:rPr lang="ko-KR" altLang="en-US" dirty="0"/>
              <a:t> </a:t>
            </a:r>
            <a:r>
              <a:rPr dirty="0"/>
              <a:t>an outline with a marker;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roughs it out with chisels and marks it with compasses.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shapes it in the form of man, of man in all his glory,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it may dwell in a shrine.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베거나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삼나무나</a:t>
            </a:r>
            <a:r>
              <a:rPr dirty="0"/>
              <a:t> </a:t>
            </a:r>
            <a:r>
              <a:rPr dirty="0" err="1"/>
              <a:t>상수리나무를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쓰기도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나무들은</a:t>
            </a:r>
            <a:r>
              <a:rPr dirty="0"/>
              <a:t> </a:t>
            </a:r>
            <a:r>
              <a:rPr dirty="0" err="1"/>
              <a:t>키운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숲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자란</a:t>
            </a:r>
            <a:r>
              <a:rPr dirty="0"/>
              <a:t> </a:t>
            </a:r>
            <a:r>
              <a:rPr dirty="0" err="1"/>
              <a:t>나무다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전나무를</a:t>
            </a:r>
            <a:r>
              <a:rPr dirty="0"/>
              <a:t> </a:t>
            </a:r>
            <a:r>
              <a:rPr dirty="0" err="1"/>
              <a:t>심어</a:t>
            </a:r>
            <a:r>
              <a:rPr dirty="0"/>
              <a:t> </a:t>
            </a:r>
            <a:r>
              <a:rPr dirty="0" err="1"/>
              <a:t>두면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자라나게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2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cut down cedars, or perhaps took a cypress or oak.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let it grow among the trees of the forest, or planted a pine,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rain made it grow.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땔감에</a:t>
            </a:r>
            <a:r>
              <a:rPr dirty="0"/>
              <a:t> </a:t>
            </a:r>
            <a:r>
              <a:rPr dirty="0" err="1"/>
              <a:t>불과하다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목공은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녹이기도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거기다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굽기도</a:t>
            </a:r>
            <a:r>
              <a:rPr dirty="0"/>
              <a:t> </a:t>
            </a:r>
            <a:r>
              <a:rPr dirty="0" err="1"/>
              <a:t>하지만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절하기도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4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man's fuel for burning; some of it he takes and warms himself,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kindles a fire and bakes bread. But he also fashions a god and worships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an idol and bows down to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태우는데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거기다가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만들기도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구워서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먹기도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녹이면서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“</a:t>
            </a: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보니까</a:t>
            </a:r>
            <a:r>
              <a:rPr dirty="0"/>
              <a:t> </a:t>
            </a:r>
            <a:r>
              <a:rPr dirty="0" err="1"/>
              <a:t>따뜻해지는구나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Half of the wood he burns in the fire; over it he prepares his meal,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roasts his meat and eats his fill. He also warms himself and says,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"Ah! I am warm; I see the fire."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6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절반으로</a:t>
            </a:r>
            <a:r>
              <a:rPr dirty="0"/>
              <a:t> </a:t>
            </a:r>
            <a:r>
              <a:rPr dirty="0" err="1"/>
              <a:t>신상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경배한다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기도하면서</a:t>
            </a:r>
            <a:r>
              <a:rPr dirty="0"/>
              <a:t> 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신입니다”라고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rest he makes a god, his idol; he bows down to it and worships.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prays to it and says, "Save me; you are my god."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눈에는</a:t>
            </a:r>
            <a:r>
              <a:rPr dirty="0"/>
              <a:t> </a:t>
            </a:r>
            <a:r>
              <a:rPr dirty="0" err="1"/>
              <a:t>덕지덕지</a:t>
            </a:r>
            <a:r>
              <a:rPr dirty="0"/>
              <a:t> </a:t>
            </a:r>
            <a:r>
              <a:rPr dirty="0" err="1"/>
              <a:t>발라서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마음들은</a:t>
            </a:r>
            <a:r>
              <a:rPr dirty="0"/>
              <a:t> </a:t>
            </a:r>
            <a:r>
              <a:rPr dirty="0" err="1"/>
              <a:t>닫혀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6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know nothing, they understand nothing;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heir eyes are plastered over so they cannot see,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minds closed so they cannot understand.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22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땔감으로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굽고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구워</a:t>
            </a:r>
            <a:r>
              <a:rPr dirty="0"/>
              <a:t> </a:t>
            </a:r>
            <a:r>
              <a:rPr dirty="0" err="1"/>
              <a:t>먹었다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만들어야</a:t>
            </a:r>
            <a:r>
              <a:rPr dirty="0"/>
              <a:t> </a:t>
            </a:r>
            <a:r>
              <a:rPr dirty="0" err="1"/>
              <a:t>하는가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나무토막</a:t>
            </a:r>
            <a:r>
              <a:rPr dirty="0"/>
              <a:t> </a:t>
            </a:r>
            <a:r>
              <a:rPr dirty="0" err="1"/>
              <a:t>하나에다</a:t>
            </a:r>
            <a:r>
              <a:rPr dirty="0"/>
              <a:t> </a:t>
            </a:r>
            <a:r>
              <a:rPr dirty="0" err="1"/>
              <a:t>절해야</a:t>
            </a:r>
            <a:r>
              <a:rPr dirty="0"/>
              <a:t> </a:t>
            </a:r>
            <a:r>
              <a:rPr dirty="0" err="1"/>
              <a:t>하는가</a:t>
            </a:r>
            <a:r>
              <a:rPr dirty="0"/>
              <a:t>?’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지식도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분별력도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84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stops to think, no one has the knowledge or understanding to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"Half of it I used for fuel; I even baked bread over its coals,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roasted meat and I ate. Shall I make a detestable thing from what is left?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I bow down to a block of wood?"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태에서부터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여수룬아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-- he who made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formed you in the womb, and who will help you: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afraid, O Jacob, my servant, Jeshurun, whom I have chosen.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25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재나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살아가니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비뚤어질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비뚤어지니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헛것이</a:t>
            </a:r>
            <a:r>
              <a:rPr dirty="0"/>
              <a:t> </a:t>
            </a:r>
            <a:r>
              <a:rPr dirty="0" err="1"/>
              <a:t>아닐까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0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feeds on ashes, a deluded heart misleads him; he cannot save himself,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say, "Is not this thing in my right hand a lie?"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2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기억하여라</a:t>
            </a:r>
            <a:r>
              <a:rPr dirty="0"/>
              <a:t>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 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5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"Remember these things, O Jacob, for you are my servant,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Israel. I have made you, you are my servant; O Israel, I will not forget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먹구름처럼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안개처럼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버렸으니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돌아오너라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swept away your offenses like a cloud,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sins like the morning mist. Return to me, for I have redeemed you."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r>
              <a:rPr dirty="0" err="1"/>
              <a:t>하늘아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노래하라</a:t>
            </a:r>
            <a:r>
              <a:rPr dirty="0"/>
              <a:t>.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곳아</a:t>
            </a:r>
            <a:r>
              <a:rPr dirty="0"/>
              <a:t>,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산들아</a:t>
            </a:r>
            <a:r>
              <a:rPr dirty="0"/>
              <a:t>, </a:t>
            </a:r>
            <a:r>
              <a:rPr dirty="0" err="1"/>
              <a:t>숲과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나무들아</a:t>
            </a:r>
            <a:r>
              <a:rPr dirty="0"/>
              <a:t>,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터뜨리라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구원하셔서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for joy, O heavens, for the LORD has done this; shout aloud,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earth beneath. Burst into song, you mountains,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forests and all your trees, for the LORD has redeemed Jacob,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displays his glory in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태에서부터</a:t>
            </a:r>
            <a:r>
              <a:rPr dirty="0"/>
              <a:t> </a:t>
            </a:r>
            <a:r>
              <a:rPr dirty="0" err="1"/>
              <a:t>지으시고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r>
              <a:rPr dirty="0" err="1"/>
              <a:t>혼자서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펼쳤으며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03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 -- your Redeemer,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formed you in the womb: I am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made all things, who alone stretched out the heavens,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spread out the earth by myself,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징조를</a:t>
            </a:r>
            <a:r>
              <a:rPr dirty="0"/>
              <a:t> </a:t>
            </a:r>
            <a:r>
              <a:rPr dirty="0" err="1"/>
              <a:t>무효로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점쟁이들을</a:t>
            </a:r>
            <a:r>
              <a:rPr dirty="0"/>
              <a:t> </a:t>
            </a:r>
            <a:r>
              <a:rPr dirty="0" err="1"/>
              <a:t>멍청이로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물리쳐서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시시하게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foils the signs of false prophets and makes fools of diviners,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overthrows the learning of the wise and turns it into nonsense,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이루고</a:t>
            </a:r>
            <a:r>
              <a:rPr dirty="0"/>
              <a:t> </a:t>
            </a:r>
            <a:r>
              <a:rPr dirty="0" err="1"/>
              <a:t>화친을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사자들의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이룬다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허물어진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회복시키겠다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7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carries out the words of his servants and fulfills the predictions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messengers, who says of Jerusalem, `It shall be inhabited,'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towns of Judah, `They shall be built,'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their ruins, `I will restore them,'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깊은 물에게 말한다. ‘바싹 말라 버려라. 내가 네 시내를 말려 버리겠다.’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says to the watery deep, `Be dry, and I will dry up your streams,'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고레스에게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목자니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says of Cyrus, `He is my shepherd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accomplish all that I please; he will say of </a:t>
            </a:r>
            <a:r>
              <a:t>Jerusalem,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/>
              <a:t>"</a:t>
            </a:r>
            <a:r>
              <a:rPr dirty="0"/>
              <a:t>Let it be rebuilt," and of the temple, "Let its foundations be laid."'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시냇물이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하듯이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후손에게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pour water on the thirsty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streams on the dry ground; I will pour out my Spirit on your offspring,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blessing on your descendants.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들판에서 솟아나는 풀 같고 흐르는 시냇가의 버드나무 같을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spring up like grass in a meadow, like poplar trees by flowing streams.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야곱이라고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손에다가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것’이라고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will say, `I belong to the LORD';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will call himself by the name of Jacob;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another will write on his hand, `The LORD's,'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take the name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10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구세주이신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처음이요</a:t>
            </a:r>
            <a:r>
              <a:rPr dirty="0"/>
              <a:t>, </a:t>
            </a:r>
            <a:r>
              <a:rPr dirty="0" err="1"/>
              <a:t>마지막이다</a:t>
            </a:r>
            <a:r>
              <a:rPr dirty="0"/>
              <a:t>. </a:t>
            </a:r>
            <a:r>
              <a:rPr dirty="0" err="1"/>
              <a:t>나밖에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 -- Israel's King and Redeemer,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Almighty: I am the first and I am the last;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apart from me there is no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7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나서서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이래로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설명할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2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then is like me? Let him proclaim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declare and lay out before me what has happened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I established my ancient people, and what is yet to come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let him foretell what will come.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17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떨지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증인들이다</a:t>
            </a:r>
            <a:r>
              <a:rPr dirty="0"/>
              <a:t>.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반석은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61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tremble, do not be afraid.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I not proclaim this and foretell it long ago?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my witnesses. Is there any God besides 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there is no other Rock; I know not one."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허풍쟁이들이다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우상은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이득도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편드는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사람이고</a:t>
            </a:r>
            <a:r>
              <a:rPr dirty="0"/>
              <a:t> </a:t>
            </a:r>
            <a:r>
              <a:rPr dirty="0" err="1"/>
              <a:t>무식한</a:t>
            </a:r>
            <a:r>
              <a:rPr dirty="0"/>
              <a:t> </a:t>
            </a:r>
            <a:r>
              <a:rPr dirty="0" err="1"/>
              <a:t>사람이니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9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make idols are nothing, and the things they treasure are worthless.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would speak up for them are blind; they are ignorant</a:t>
            </a:r>
            <a:r>
              <a:rPr lang="en-US" altLang="ko-KR"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own shame.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1960</Words>
  <Application>Microsoft Macintosh PowerPoint</Application>
  <PresentationFormat>와이드스크린</PresentationFormat>
  <Paragraphs>190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2022-09-06T12:12:12Z</dcterms:modified>
</cp:coreProperties>
</file>