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고레스에게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오른손을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굴복시키고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무장해제</a:t>
            </a:r>
            <a:r>
              <a:rPr dirty="0"/>
              <a:t> </a:t>
            </a:r>
            <a:r>
              <a:rPr dirty="0" err="1"/>
              <a:t>시키겠다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성문을</a:t>
            </a:r>
            <a:r>
              <a:rPr dirty="0"/>
              <a:t> </a:t>
            </a:r>
            <a:r>
              <a:rPr dirty="0" err="1"/>
              <a:t>활짝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줘서</a:t>
            </a:r>
            <a:r>
              <a:rPr dirty="0"/>
              <a:t> </a:t>
            </a:r>
            <a:r>
              <a:rPr dirty="0" err="1"/>
              <a:t>성문들이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닫히지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6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 to his anointed, to Cyrus,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right hand I take hold of to subdue nations before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strip kings of their armor, to open doors before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gates will not be shut: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90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아버지에게</a:t>
            </a:r>
            <a:r>
              <a:rPr dirty="0"/>
              <a:t>, ‘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낳았느냐</a:t>
            </a:r>
            <a:r>
              <a:rPr dirty="0"/>
              <a:t>?’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말하거나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, ‘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낳느라고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고생을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9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him who says to his father, `What have you begotten?'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 his mother, `What have you brought to birth?'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64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자식의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작품에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명령하느냐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38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 -- the Holy One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Maker: Concerning things to come,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question me about my children,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give me orders about the work of my hands?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인류를</a:t>
            </a:r>
            <a:r>
              <a:rPr dirty="0"/>
              <a:t> </a:t>
            </a:r>
            <a:r>
              <a:rPr dirty="0" err="1"/>
              <a:t>창조한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손수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냈고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별들에게</a:t>
            </a:r>
            <a:r>
              <a:rPr dirty="0"/>
              <a:t> </a:t>
            </a:r>
            <a:r>
              <a:rPr dirty="0" err="1"/>
              <a:t>명령했다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2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I who made the earth and created mankind upon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own hands stretched out the heavens; I marshaled their starry hosts.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89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세우기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고레스를</a:t>
            </a:r>
            <a:r>
              <a:rPr dirty="0"/>
              <a:t> </a:t>
            </a:r>
            <a:r>
              <a:rPr dirty="0" err="1"/>
              <a:t>일으켰으니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평탄하게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재건하고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해방시키겠지만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대가도</a:t>
            </a:r>
            <a:r>
              <a:rPr dirty="0"/>
              <a:t>, </a:t>
            </a:r>
            <a:r>
              <a:rPr dirty="0" err="1"/>
              <a:t>보상도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raise up Cyrus in my righteousness: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all his ways straight. He will rebuild my city and set my exiles free,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for a price or reward, says the LORD Almighty."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9321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벌어들인</a:t>
            </a:r>
            <a:r>
              <a:rPr dirty="0"/>
              <a:t> </a:t>
            </a:r>
            <a:r>
              <a:rPr dirty="0" err="1"/>
              <a:t>소득과</a:t>
            </a:r>
            <a:r>
              <a:rPr dirty="0"/>
              <a:t> </a:t>
            </a:r>
            <a:r>
              <a:rPr dirty="0" err="1"/>
              <a:t>에티오피아가</a:t>
            </a:r>
            <a:r>
              <a:rPr dirty="0"/>
              <a:t> </a:t>
            </a:r>
            <a:r>
              <a:rPr dirty="0" err="1"/>
              <a:t>벌어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재물이</a:t>
            </a:r>
            <a:r>
              <a:rPr lang="ko-KR" altLang="en-US"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넘어오고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스바의</a:t>
            </a:r>
            <a:r>
              <a:rPr dirty="0"/>
              <a:t> </a:t>
            </a:r>
            <a:r>
              <a:rPr dirty="0" err="1"/>
              <a:t>거인들이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터벅터벅</a:t>
            </a:r>
            <a:r>
              <a:rPr dirty="0"/>
              <a:t> </a:t>
            </a:r>
            <a:r>
              <a:rPr dirty="0" err="1"/>
              <a:t>걸으며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사슬에</a:t>
            </a:r>
            <a:r>
              <a:rPr dirty="0"/>
              <a:t> </a:t>
            </a:r>
            <a:r>
              <a:rPr dirty="0" err="1"/>
              <a:t>묶인</a:t>
            </a:r>
            <a:r>
              <a:rPr dirty="0"/>
              <a:t> </a:t>
            </a:r>
            <a:r>
              <a:rPr dirty="0" err="1"/>
              <a:t>채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넘어올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절하고</a:t>
            </a:r>
            <a:r>
              <a:rPr dirty="0"/>
              <a:t> </a:t>
            </a:r>
            <a:r>
              <a:rPr dirty="0" err="1"/>
              <a:t>빌면서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틀림없이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함께하십니다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신은</a:t>
            </a:r>
            <a:r>
              <a:rPr dirty="0"/>
              <a:t> </a:t>
            </a:r>
            <a:r>
              <a:rPr dirty="0" err="1"/>
              <a:t>없습니다’라고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272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"The products of Egypt and the merchandise of Cush,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tall Sabeans -- they will come over to you and will be yours;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trudge behind you, coming over to you in chains.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They will bow down before you and plead with you,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`Surely God is with you, and there is no other; there is no other god.'"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‘구원자이신 이스라엘의 하나님, 주께서는 참으로 숨어 계신 하나님이십니다.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Truly you are a God who hides himself, O God and Savior of Israel.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창피해서</a:t>
            </a:r>
            <a:r>
              <a:rPr dirty="0"/>
              <a:t> </a:t>
            </a:r>
            <a:r>
              <a:rPr dirty="0" err="1"/>
              <a:t>줄행랑을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99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makers of idols will be put to shame and disgraced;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go off into disgrace together.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구원은</a:t>
            </a:r>
            <a:r>
              <a:rPr dirty="0"/>
              <a:t> </a:t>
            </a:r>
            <a:r>
              <a:rPr dirty="0" err="1"/>
              <a:t>영원할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당하거나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Israel will be saved by the LORD with an everlasting salvation;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never be put to shame or disgraced, to ages everlasting.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창조하신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하나님이신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견고하게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창조하지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살도록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 </a:t>
            </a:r>
            <a:r>
              <a:rPr dirty="0" err="1"/>
              <a:t>나밖에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47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 -- he who created the heavens,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God; he who fashioned and made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founded it; he did not create it to be empty,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formed it to be inhabited -- he says: "I am the LORD, and there is no other.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어딘가에서</a:t>
            </a:r>
            <a:r>
              <a:rPr dirty="0"/>
              <a:t> </a:t>
            </a:r>
            <a:r>
              <a:rPr dirty="0" err="1"/>
              <a:t>비밀스럽게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‘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찾아봤자</a:t>
            </a:r>
            <a:r>
              <a:rPr dirty="0"/>
              <a:t> </a:t>
            </a:r>
            <a:r>
              <a:rPr dirty="0" err="1"/>
              <a:t>헛수고다’라고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진실만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것만</a:t>
            </a:r>
            <a:r>
              <a:rPr dirty="0"/>
              <a:t> </a:t>
            </a:r>
            <a:r>
              <a:rPr dirty="0" err="1"/>
              <a:t>선포한다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spoken in secret, from somewhere in a land of darkness;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said to Jacob's descendants, `Seek me in vain.'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the LORD, speak the truth; I declare what is right.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너보다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평평하게</a:t>
            </a:r>
            <a:r>
              <a:rPr dirty="0"/>
              <a:t> </a:t>
            </a:r>
            <a:r>
              <a:rPr dirty="0" err="1"/>
              <a:t>밀어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성문들을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철</a:t>
            </a:r>
            <a:r>
              <a:rPr dirty="0"/>
              <a:t> </a:t>
            </a:r>
            <a:r>
              <a:rPr dirty="0" err="1"/>
              <a:t>빗장들을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1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go before you and will level the mountains;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break down gates of bronze and cut through bars of iron.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다니며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주지도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80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"Gather together and come; assemble, you fugitives from the nations.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Ignorant are those who carry about idols of wood,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pray to gods that cannot save.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7246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있을지</a:t>
            </a:r>
            <a:r>
              <a:rPr dirty="0"/>
              <a:t> </a:t>
            </a:r>
            <a:r>
              <a:rPr dirty="0" err="1"/>
              <a:t>드러내</a:t>
            </a:r>
            <a:r>
              <a:rPr dirty="0"/>
              <a:t> </a:t>
            </a:r>
            <a:r>
              <a:rPr dirty="0" err="1"/>
              <a:t>이야기해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의논해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예전부터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주었느냐</a:t>
            </a:r>
            <a:r>
              <a:rPr dirty="0"/>
              <a:t>?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,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나밖에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베푸는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나밖에는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 what is to be, present it -- let them take counsel together.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foretold this long ago, who declared it from the distant past?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it not I, the LORD? And there is no God apart from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righteous God and a Savior; there is none but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받으라</a:t>
            </a:r>
            <a:r>
              <a:rPr dirty="0"/>
              <a:t>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하나님이니</a:t>
            </a:r>
            <a:r>
              <a:rPr dirty="0"/>
              <a:t> </a:t>
            </a:r>
            <a:r>
              <a:rPr dirty="0" err="1"/>
              <a:t>나밖에는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8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"Turn to me and be saved, all you ends of the earth;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God, and there is no other.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공의로운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나갔으니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번복되지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방언으로</a:t>
            </a:r>
            <a:r>
              <a:rPr dirty="0"/>
              <a:t> </a:t>
            </a:r>
            <a:r>
              <a:rPr dirty="0" err="1"/>
              <a:t>맹세할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5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myself I have sworn, my mouth has uttered 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integrity a word that will not be revoked: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me every knee will bow; by me every tongue will swear.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‘</a:t>
            </a:r>
            <a:r>
              <a:rPr dirty="0" err="1"/>
              <a:t>여호와께만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있다’라고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그에게로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되겠지만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9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say of me, `In the LORD alone are righteousness and strength.'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 All who have raged against him will come to him and be put to shame.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안에서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의롭다고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자랑스러워할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0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LORD all the descendants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found righteous and will exult.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어두운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감춰</a:t>
            </a:r>
            <a:r>
              <a:rPr dirty="0"/>
              <a:t> </a:t>
            </a:r>
            <a:r>
              <a:rPr dirty="0" err="1"/>
              <a:t>둔</a:t>
            </a:r>
            <a:r>
              <a:rPr dirty="0"/>
              <a:t> </a:t>
            </a:r>
            <a:r>
              <a:rPr dirty="0" err="1"/>
              <a:t>보물과</a:t>
            </a:r>
            <a:r>
              <a:rPr dirty="0"/>
              <a:t> </a:t>
            </a:r>
            <a:r>
              <a:rPr dirty="0" err="1"/>
              <a:t>비밀스러운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보관된</a:t>
            </a:r>
            <a:r>
              <a:rPr dirty="0"/>
              <a:t> </a:t>
            </a:r>
            <a:r>
              <a:rPr dirty="0" err="1"/>
              <a:t>재물들을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8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you the treasures of darkness, riches stored in secret places,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know that I am the LORD, the God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summons you by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돕고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도우라고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불렀다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못했지만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칭호를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3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sake of Jacob my servant, of Israel my chosen,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summon you by name and bestow on you a title of honor,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do not acknowledge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여호와이며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나밖에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못하더라도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주어서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6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LORD, and there is no other; apart from me there is no God.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strengthen you, though you have not acknowledged me,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데부터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지는</a:t>
            </a:r>
            <a:r>
              <a:rPr dirty="0"/>
              <a:t> </a:t>
            </a:r>
            <a:r>
              <a:rPr dirty="0" err="1"/>
              <a:t>데까지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말고는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없음을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여호와이며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7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from the rising of the sun to the place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its setting men may know there is none besides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 </a:t>
            </a:r>
            <a:r>
              <a:rPr dirty="0"/>
              <a:t>am the LORD, and there is no other.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빛도</a:t>
            </a:r>
            <a:r>
              <a:rPr dirty="0"/>
              <a:t> </a:t>
            </a:r>
            <a:r>
              <a:rPr dirty="0" err="1"/>
              <a:t>지었고</a:t>
            </a:r>
            <a:r>
              <a:rPr dirty="0"/>
              <a:t> </a:t>
            </a:r>
            <a:r>
              <a:rPr dirty="0" err="1"/>
              <a:t>어둠도</a:t>
            </a:r>
            <a:r>
              <a:rPr dirty="0"/>
              <a:t> </a:t>
            </a:r>
            <a:r>
              <a:rPr dirty="0" err="1"/>
              <a:t>만들었으며</a:t>
            </a:r>
            <a:r>
              <a:rPr dirty="0"/>
              <a:t> </a:t>
            </a:r>
            <a:r>
              <a:rPr dirty="0" err="1"/>
              <a:t>평화도</a:t>
            </a:r>
            <a:r>
              <a:rPr dirty="0"/>
              <a:t> </a:t>
            </a:r>
            <a:r>
              <a:rPr dirty="0" err="1"/>
              <a:t>만들었고</a:t>
            </a:r>
            <a:r>
              <a:rPr dirty="0"/>
              <a:t> </a:t>
            </a:r>
            <a:r>
              <a:rPr dirty="0" err="1"/>
              <a:t>재앙도</a:t>
            </a:r>
            <a:r>
              <a:rPr dirty="0"/>
              <a:t> </a:t>
            </a:r>
            <a:r>
              <a:rPr dirty="0" err="1"/>
              <a:t>창조했다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34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form the light and create darkness,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bring prosperity and create disaster; I, the LORD, do all these things.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11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하늘아</a:t>
            </a:r>
            <a:r>
              <a:rPr dirty="0"/>
              <a:t>, </a:t>
            </a:r>
            <a:r>
              <a:rPr dirty="0" err="1"/>
              <a:t>위에서부터</a:t>
            </a:r>
            <a:r>
              <a:rPr dirty="0"/>
              <a:t> </a:t>
            </a:r>
            <a:r>
              <a:rPr dirty="0" err="1"/>
              <a:t>떨어뜨리라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이슬처럼</a:t>
            </a:r>
            <a:r>
              <a:rPr dirty="0"/>
              <a:t> </a:t>
            </a:r>
            <a:r>
              <a:rPr dirty="0" err="1"/>
              <a:t>내리게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벌려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맺고</a:t>
            </a:r>
            <a:r>
              <a:rPr dirty="0"/>
              <a:t> </a:t>
            </a:r>
            <a:r>
              <a:rPr dirty="0" err="1"/>
              <a:t>정의가</a:t>
            </a:r>
            <a:r>
              <a:rPr dirty="0"/>
              <a:t> </a:t>
            </a:r>
            <a:r>
              <a:rPr dirty="0" err="1"/>
              <a:t>싹트게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창조했다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3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heavens above, rain down righteousness; let the clouds shower it down.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earth open wide, let salvation spring up, let righteousness grow with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the LORD, have created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30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뒹구는</a:t>
            </a:r>
            <a:r>
              <a:rPr dirty="0"/>
              <a:t> </a:t>
            </a:r>
            <a:r>
              <a:rPr dirty="0" err="1"/>
              <a:t>질그릇들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주제에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다투는</a:t>
            </a:r>
            <a:r>
              <a:rPr dirty="0"/>
              <a:t> </a:t>
            </a:r>
            <a:r>
              <a:rPr dirty="0" err="1"/>
              <a:t>자야</a:t>
            </a:r>
            <a:r>
              <a:rPr dirty="0"/>
              <a:t>! </a:t>
            </a:r>
            <a:r>
              <a:rPr dirty="0" err="1"/>
              <a:t>진흙이</a:t>
            </a:r>
            <a:r>
              <a:rPr dirty="0"/>
              <a:t> </a:t>
            </a:r>
            <a:r>
              <a:rPr dirty="0" err="1"/>
              <a:t>토기장이에게</a:t>
            </a:r>
            <a:r>
              <a:rPr dirty="0"/>
              <a:t> ‘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만드느냐</a:t>
            </a:r>
            <a:r>
              <a:rPr dirty="0"/>
              <a:t>?’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묻겠느냐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작품이</a:t>
            </a:r>
            <a:r>
              <a:rPr dirty="0"/>
              <a:t> </a:t>
            </a:r>
            <a:r>
              <a:rPr dirty="0" err="1"/>
              <a:t>작가에게</a:t>
            </a:r>
            <a:r>
              <a:rPr dirty="0"/>
              <a:t> ‘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손도</a:t>
            </a:r>
            <a:r>
              <a:rPr dirty="0"/>
              <a:t> </a:t>
            </a:r>
            <a:r>
              <a:rPr dirty="0" err="1"/>
              <a:t>없느냐</a:t>
            </a:r>
            <a:r>
              <a:rPr dirty="0"/>
              <a:t>?’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6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him who quarrels with his Maker</a:t>
            </a:r>
            <a:r>
              <a:rPr lang="en-US" altLang="ko-Kore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who is but a potsherd among the potsherds on the ground.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the clay say to the potter, `What are you making?'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your work say, `He has no hands'?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1752</Words>
  <Application>Microsoft Macintosh PowerPoint</Application>
  <PresentationFormat>와이드스크린</PresentationFormat>
  <Paragraphs>165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2022-09-06T12:18:02Z</dcterms:modified>
</cp:coreProperties>
</file>