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벨이</a:t>
            </a:r>
            <a:r>
              <a:rPr dirty="0"/>
              <a:t> </a:t>
            </a:r>
            <a:r>
              <a:rPr dirty="0" err="1"/>
              <a:t>엎드러지고</a:t>
            </a:r>
            <a:r>
              <a:rPr dirty="0"/>
              <a:t> </a:t>
            </a:r>
            <a:r>
              <a:rPr dirty="0" err="1"/>
              <a:t>느보가</a:t>
            </a:r>
            <a:r>
              <a:rPr dirty="0"/>
              <a:t> </a:t>
            </a:r>
            <a:r>
              <a:rPr dirty="0" err="1"/>
              <a:t>고꾸라진다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가축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실려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실어</a:t>
            </a:r>
            <a:r>
              <a:rPr dirty="0"/>
              <a:t> </a:t>
            </a:r>
            <a:r>
              <a:rPr dirty="0" err="1"/>
              <a:t>나르는</a:t>
            </a:r>
            <a:r>
              <a:rPr dirty="0"/>
              <a:t> </a:t>
            </a:r>
            <a:r>
              <a:rPr dirty="0" err="1"/>
              <a:t>우상들은</a:t>
            </a:r>
            <a:r>
              <a:rPr dirty="0"/>
              <a:t> </a:t>
            </a:r>
            <a:r>
              <a:rPr dirty="0" err="1"/>
              <a:t>지친</a:t>
            </a:r>
            <a:r>
              <a:rPr dirty="0"/>
              <a:t> </a:t>
            </a:r>
            <a:r>
              <a:rPr dirty="0" err="1"/>
              <a:t>짐승에게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짐이</a:t>
            </a:r>
            <a:r>
              <a:rPr dirty="0"/>
              <a:t> </a:t>
            </a:r>
            <a:r>
              <a:rPr dirty="0" err="1"/>
              <a:t>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1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Bel bows down, Nebo stoops low;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idols are borne by beasts of burden.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images that are carried about are burdensome, a burden for the weary.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장차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밝혔고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이뤄지지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뜻은</a:t>
            </a:r>
            <a:r>
              <a:rPr dirty="0"/>
              <a:t> </a:t>
            </a:r>
            <a:r>
              <a:rPr dirty="0" err="1"/>
              <a:t>이뤄질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이루고야</a:t>
            </a:r>
            <a:r>
              <a:rPr dirty="0"/>
              <a:t> </a:t>
            </a:r>
            <a:r>
              <a:rPr dirty="0" err="1"/>
              <a:t>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make known the end from the beginning,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ancient times, what is still to come. I say: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purpose will stand, and I will do all that I please.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독수리를</a:t>
            </a:r>
            <a:r>
              <a:rPr dirty="0"/>
              <a:t> </a:t>
            </a:r>
            <a:r>
              <a:rPr dirty="0" err="1"/>
              <a:t>불러내고</a:t>
            </a:r>
            <a:r>
              <a:rPr dirty="0"/>
              <a:t> </a:t>
            </a:r>
            <a:r>
              <a:rPr dirty="0" err="1"/>
              <a:t>먼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이룰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불러낸다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이루겠다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계획한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하고야</a:t>
            </a:r>
            <a:r>
              <a:rPr dirty="0"/>
              <a:t> </a:t>
            </a:r>
            <a:r>
              <a:rPr dirty="0" err="1"/>
              <a:t>말겠다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3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east I summon a bird of prey; from a far-off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to fulfill my purpose. What I have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will I bring about; what I have planned, that will I do.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마음에 살이 쪄서 공의로부터 멀어진 사람들아, 내 말에 귀 기울이라.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Listen to me, you stubborn-hearted, you who are far from righteousness.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1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승리할</a:t>
            </a:r>
            <a:r>
              <a:rPr dirty="0"/>
              <a:t> </a:t>
            </a:r>
            <a:r>
              <a:rPr dirty="0" err="1"/>
              <a:t>시간도</a:t>
            </a:r>
            <a:r>
              <a:rPr dirty="0"/>
              <a:t> </a:t>
            </a:r>
            <a:r>
              <a:rPr dirty="0" err="1"/>
              <a:t>멀지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미루지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시온에게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베풀고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나타내겠다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bringing my righteousness near, it is not far away;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salvation will not be delayed. I will grant salvation to Zion,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splendor to Israel.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우상들은</a:t>
            </a:r>
            <a:r>
              <a:rPr dirty="0"/>
              <a:t> </a:t>
            </a:r>
            <a:r>
              <a:rPr dirty="0" err="1"/>
              <a:t>넘어져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엎어져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짐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빠져나올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끌려가고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7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stoop and bow down together;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unable to rescue the burden, they themselves go off into captivity.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집아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잉태됐을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편이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주었고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태어날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안아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1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me, O house of Jacob,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 who remain of the house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whom I have upheld since you were conceived,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an</a:t>
            </a:r>
            <a:r>
              <a:rPr dirty="0"/>
              <a:t>d have carried since your birth.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늙어도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백발이</a:t>
            </a:r>
            <a:r>
              <a:rPr dirty="0"/>
              <a:t> </a:t>
            </a:r>
            <a:r>
              <a:rPr dirty="0" err="1"/>
              <a:t>돼도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편을</a:t>
            </a:r>
            <a:r>
              <a:rPr dirty="0"/>
              <a:t> </a:t>
            </a:r>
            <a:r>
              <a:rPr dirty="0" err="1"/>
              <a:t>들어주겠다</a:t>
            </a:r>
            <a:r>
              <a:rPr lang="en-US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만들었고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감당하겠다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편을</a:t>
            </a:r>
            <a:r>
              <a:rPr dirty="0"/>
              <a:t> </a:t>
            </a:r>
            <a:r>
              <a:rPr dirty="0" err="1"/>
              <a:t>들어주고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6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to your old age and gray hairs I am he,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he who will sustain you. I have made you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carry you; I will sustain you and I will rescue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91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누구와</a:t>
            </a:r>
            <a:r>
              <a:rPr dirty="0"/>
              <a:t> </a:t>
            </a:r>
            <a:r>
              <a:rPr dirty="0" err="1"/>
              <a:t>견주고</a:t>
            </a:r>
            <a:r>
              <a:rPr dirty="0"/>
              <a:t> </a:t>
            </a:r>
            <a:r>
              <a:rPr dirty="0" err="1"/>
              <a:t>누구와</a:t>
            </a:r>
            <a:r>
              <a:rPr dirty="0"/>
              <a:t> </a:t>
            </a:r>
            <a:r>
              <a:rPr dirty="0" err="1"/>
              <a:t>같다고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누구와</a:t>
            </a:r>
            <a:r>
              <a:rPr dirty="0"/>
              <a:t> </a:t>
            </a:r>
            <a:r>
              <a:rPr dirty="0" err="1"/>
              <a:t>비교하면서</a:t>
            </a:r>
            <a:r>
              <a:rPr dirty="0"/>
              <a:t> ‘</a:t>
            </a:r>
            <a:r>
              <a:rPr dirty="0" err="1"/>
              <a:t>닮았다’라고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0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whom will you compare me or count me equal</a:t>
            </a:r>
            <a:r>
              <a:rPr lang="en-US" altLang="ko-Kore-KR" dirty="0"/>
              <a:t>?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whom will you liken me that we may be compared?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가방에서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저울에다</a:t>
            </a:r>
            <a:r>
              <a:rPr dirty="0"/>
              <a:t> </a:t>
            </a:r>
            <a:r>
              <a:rPr dirty="0" err="1"/>
              <a:t>은의</a:t>
            </a:r>
            <a:r>
              <a:rPr dirty="0"/>
              <a:t> </a:t>
            </a:r>
            <a:r>
              <a:rPr dirty="0" err="1"/>
              <a:t>무게를</a:t>
            </a:r>
            <a:r>
              <a:rPr dirty="0"/>
              <a:t> </a:t>
            </a:r>
            <a:r>
              <a:rPr dirty="0" err="1"/>
              <a:t>재고</a:t>
            </a:r>
            <a:r>
              <a:rPr dirty="0"/>
              <a:t> </a:t>
            </a:r>
            <a:r>
              <a:rPr dirty="0" err="1"/>
              <a:t>금</a:t>
            </a:r>
            <a:r>
              <a:rPr dirty="0"/>
              <a:t> </a:t>
            </a:r>
            <a:r>
              <a:rPr dirty="0" err="1"/>
              <a:t>세공업자를</a:t>
            </a:r>
            <a:r>
              <a:rPr dirty="0"/>
              <a:t> </a:t>
            </a:r>
            <a:r>
              <a:rPr dirty="0" err="1"/>
              <a:t>고용해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만들고서는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거기에다</a:t>
            </a:r>
            <a:r>
              <a:rPr dirty="0"/>
              <a:t> </a:t>
            </a:r>
            <a:r>
              <a:rPr dirty="0" err="1"/>
              <a:t>절하고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2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pour out gold from their bags and weigh out silver on the scales;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hire a goldsmith to make it into a god, and they bow down and worship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04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실어다가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두지만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움직이지도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부르짖어도</a:t>
            </a:r>
            <a:r>
              <a:rPr dirty="0"/>
              <a:t> </a:t>
            </a:r>
            <a:r>
              <a:rPr dirty="0" err="1"/>
              <a:t>대답하지도</a:t>
            </a:r>
            <a:r>
              <a:rPr dirty="0"/>
              <a:t> </a:t>
            </a:r>
            <a:r>
              <a:rPr dirty="0" err="1"/>
              <a:t>못하고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어려울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58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lift it to their shoulders and carry it; they set it up in its place,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it stands. From that spot it cannot move.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one cries out to it, it does not answer;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cannot save him from his troubles.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이것을 기억하고 가슴에 새기라. 너희 반역자들아, 이것을 마음에 담아 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"Remember this, fix it in mind, take it to heart, you rebels.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예전의</a:t>
            </a:r>
            <a:r>
              <a:rPr dirty="0"/>
              <a:t> </a:t>
            </a:r>
            <a:r>
              <a:rPr dirty="0" err="1"/>
              <a:t>일</a:t>
            </a:r>
            <a:r>
              <a:rPr dirty="0"/>
              <a:t>, </a:t>
            </a: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기억하라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하나님이니</a:t>
            </a:r>
            <a:r>
              <a:rPr dirty="0"/>
              <a:t> </a:t>
            </a:r>
            <a:r>
              <a:rPr dirty="0" err="1"/>
              <a:t>나밖에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하나님이니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5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the former things, those of long ago;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God, and there is no other; I am God, and there is none like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794</Words>
  <Application>Microsoft Macintosh PowerPoint</Application>
  <PresentationFormat>와이드스크린</PresentationFormat>
  <Paragraphs>78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2022-09-06T12:20:26Z</dcterms:modified>
</cp:coreProperties>
</file>