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8" autoAdjust="0"/>
    <p:restoredTop sz="94822"/>
  </p:normalViewPr>
  <p:slideViewPr>
    <p:cSldViewPr snapToGrid="0" snapToObjects="1">
      <p:cViewPr varScale="1">
        <p:scale>
          <a:sx n="101" d="100"/>
          <a:sy n="101" d="100"/>
        </p:scale>
        <p:origin x="6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“</a:t>
            </a:r>
            <a:r>
              <a:rPr dirty="0" err="1"/>
              <a:t>처녀</a:t>
            </a:r>
            <a:r>
              <a:rPr dirty="0"/>
              <a:t> </a:t>
            </a:r>
            <a:r>
              <a:rPr dirty="0" err="1"/>
              <a:t>딸</a:t>
            </a:r>
            <a:r>
              <a:rPr dirty="0"/>
              <a:t> </a:t>
            </a:r>
            <a:r>
              <a:rPr dirty="0" err="1"/>
              <a:t>바벨론아</a:t>
            </a:r>
            <a:r>
              <a:rPr dirty="0"/>
              <a:t>, </a:t>
            </a:r>
            <a:r>
              <a:rPr dirty="0" err="1"/>
              <a:t>땅바닥에</a:t>
            </a:r>
            <a:r>
              <a:rPr dirty="0"/>
              <a:t> </a:t>
            </a:r>
            <a:r>
              <a:rPr dirty="0" err="1"/>
              <a:t>앉아라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딸</a:t>
            </a:r>
            <a:r>
              <a:rPr dirty="0"/>
              <a:t> </a:t>
            </a:r>
            <a:r>
              <a:rPr dirty="0" err="1"/>
              <a:t>갈대아야</a:t>
            </a:r>
            <a:r>
              <a:rPr dirty="0"/>
              <a:t>, </a:t>
            </a:r>
            <a:r>
              <a:rPr dirty="0" err="1"/>
              <a:t>보좌가</a:t>
            </a:r>
            <a:r>
              <a:rPr dirty="0"/>
              <a:t> </a:t>
            </a:r>
            <a:r>
              <a:rPr dirty="0" err="1"/>
              <a:t>없으니</a:t>
            </a:r>
            <a:r>
              <a:rPr dirty="0"/>
              <a:t> </a:t>
            </a:r>
            <a:r>
              <a:rPr dirty="0" err="1"/>
              <a:t>땅바닥에나</a:t>
            </a:r>
            <a:r>
              <a:rPr dirty="0"/>
              <a:t> </a:t>
            </a:r>
            <a:r>
              <a:rPr dirty="0" err="1"/>
              <a:t>앉아라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친절하고</a:t>
            </a:r>
            <a:r>
              <a:rPr dirty="0"/>
              <a:t> </a:t>
            </a:r>
            <a:r>
              <a:rPr dirty="0" err="1"/>
              <a:t>우아하다고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628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 down, sit in the dust, Virgin Daughter of Babylon;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sit on the ground without a throne, Daughter of the Babylonians.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more will you be called tender or delicate.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4671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나쁜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</a:t>
            </a:r>
            <a:r>
              <a:rPr dirty="0" err="1"/>
              <a:t>하고서도</a:t>
            </a:r>
            <a:r>
              <a:rPr dirty="0"/>
              <a:t> ‘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못해</a:t>
            </a:r>
            <a:r>
              <a:rPr dirty="0"/>
              <a:t>!’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하면서</a:t>
            </a:r>
            <a:r>
              <a:rPr dirty="0"/>
              <a:t> </a:t>
            </a:r>
            <a:r>
              <a:rPr dirty="0" err="1"/>
              <a:t>자신만만해했다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지혜와</a:t>
            </a:r>
            <a:r>
              <a:rPr dirty="0"/>
              <a:t> </a:t>
            </a:r>
            <a:r>
              <a:rPr dirty="0" err="1"/>
              <a:t>지식이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잘못</a:t>
            </a:r>
            <a:r>
              <a:rPr dirty="0"/>
              <a:t> </a:t>
            </a:r>
            <a:r>
              <a:rPr dirty="0" err="1"/>
              <a:t>이끌어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나</a:t>
            </a:r>
            <a:r>
              <a:rPr dirty="0"/>
              <a:t> </a:t>
            </a:r>
            <a:r>
              <a:rPr dirty="0" err="1"/>
              <a:t>말고는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최고야</a:t>
            </a:r>
            <a:r>
              <a:rPr dirty="0"/>
              <a:t>!’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속으로</a:t>
            </a:r>
            <a:r>
              <a:rPr dirty="0"/>
              <a:t> </a:t>
            </a:r>
            <a:r>
              <a:rPr dirty="0" err="1"/>
              <a:t>생각했다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620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trusted in your wickedness and have said,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`No one sees me.' Your wisdom and knowledge mislead you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say to yourself, `I am, and there is none besides me.'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닥칠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주문을</a:t>
            </a:r>
            <a:r>
              <a:rPr dirty="0"/>
              <a:t> </a:t>
            </a:r>
            <a:r>
              <a:rPr dirty="0" err="1"/>
              <a:t>외워도</a:t>
            </a:r>
            <a:r>
              <a:rPr dirty="0"/>
              <a:t> </a:t>
            </a:r>
            <a:r>
              <a:rPr dirty="0" err="1"/>
              <a:t>쫓아내지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재난이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덮칠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것으로도</a:t>
            </a:r>
            <a:r>
              <a:rPr dirty="0"/>
              <a:t> </a:t>
            </a:r>
            <a:r>
              <a:rPr dirty="0" err="1"/>
              <a:t>진정시키지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파멸이</a:t>
            </a:r>
            <a:r>
              <a:rPr dirty="0"/>
              <a:t> </a:t>
            </a:r>
            <a:r>
              <a:rPr dirty="0" err="1"/>
              <a:t>갑자기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내리</a:t>
            </a:r>
            <a:r>
              <a:rPr dirty="0"/>
              <a:t> </a:t>
            </a:r>
            <a:r>
              <a:rPr dirty="0" err="1"/>
              <a:t>닥칠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680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Disaster will come upon you, and you will not know how to conjure it away.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calamity will fall upon you that you cannot ward off with a ransom;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catastrophe you cannot foresee will suddenly come upon you.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726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어릴</a:t>
            </a:r>
            <a:r>
              <a:rPr dirty="0"/>
              <a:t> </a:t>
            </a:r>
            <a:r>
              <a:rPr dirty="0" err="1"/>
              <a:t>때부터</a:t>
            </a:r>
            <a:r>
              <a:rPr dirty="0"/>
              <a:t> </a:t>
            </a:r>
            <a:r>
              <a:rPr dirty="0" err="1"/>
              <a:t>부려</a:t>
            </a:r>
            <a:r>
              <a:rPr dirty="0"/>
              <a:t> </a:t>
            </a:r>
            <a:r>
              <a:rPr dirty="0" err="1"/>
              <a:t>왔던</a:t>
            </a:r>
            <a:r>
              <a:rPr dirty="0"/>
              <a:t> </a:t>
            </a:r>
            <a:r>
              <a:rPr dirty="0" err="1"/>
              <a:t>마법과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요술을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어디</a:t>
            </a:r>
            <a:r>
              <a:rPr dirty="0"/>
              <a:t> </a:t>
            </a:r>
            <a:r>
              <a:rPr dirty="0" err="1"/>
              <a:t>한번</a:t>
            </a:r>
            <a:r>
              <a:rPr dirty="0"/>
              <a:t> </a:t>
            </a:r>
            <a:r>
              <a:rPr dirty="0" err="1"/>
              <a:t>버텨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혹시</a:t>
            </a:r>
            <a:r>
              <a:rPr dirty="0"/>
              <a:t> </a:t>
            </a:r>
            <a:r>
              <a:rPr dirty="0" err="1"/>
              <a:t>잘될지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알겠느냐</a:t>
            </a:r>
            <a:r>
              <a:rPr dirty="0"/>
              <a:t>?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겁나게</a:t>
            </a:r>
            <a:r>
              <a:rPr dirty="0"/>
              <a:t> </a:t>
            </a:r>
            <a:r>
              <a:rPr dirty="0" err="1"/>
              <a:t>할지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알겠느냐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074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"Keep on, then, with your magic spells and with your many sorceries,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you have labored at since childhood. Perhaps you will succeed,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perhaps you will cause terror.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조언해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수많은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싫증이</a:t>
            </a:r>
            <a:r>
              <a:rPr dirty="0"/>
              <a:t> </a:t>
            </a:r>
            <a:r>
              <a:rPr dirty="0" err="1"/>
              <a:t>났다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점성술사들과</a:t>
            </a:r>
            <a:r>
              <a:rPr dirty="0"/>
              <a:t> </a:t>
            </a:r>
            <a:r>
              <a:rPr dirty="0" err="1"/>
              <a:t>달마다</a:t>
            </a:r>
            <a:r>
              <a:rPr dirty="0"/>
              <a:t> </a:t>
            </a:r>
            <a:r>
              <a:rPr dirty="0" err="1"/>
              <a:t>예언해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별자리</a:t>
            </a:r>
            <a:r>
              <a:rPr dirty="0"/>
              <a:t> </a:t>
            </a:r>
            <a:r>
              <a:rPr dirty="0" err="1"/>
              <a:t>전문가들을</a:t>
            </a:r>
            <a:r>
              <a:rPr dirty="0"/>
              <a:t> </a:t>
            </a:r>
            <a:r>
              <a:rPr dirty="0" err="1"/>
              <a:t>나서게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닥칠</a:t>
            </a:r>
            <a:r>
              <a:rPr dirty="0"/>
              <a:t> </a:t>
            </a:r>
            <a:r>
              <a:rPr dirty="0" err="1"/>
              <a:t>일로부터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구하게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006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counsel you have received has only worn you out!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your astrologers come forward,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stargazers who make predictions month by month,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them save you from what is coming upon you.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지푸라기</a:t>
            </a:r>
            <a:r>
              <a:rPr dirty="0"/>
              <a:t> </a:t>
            </a:r>
            <a:r>
              <a:rPr dirty="0" err="1"/>
              <a:t>같아서</a:t>
            </a:r>
            <a:r>
              <a:rPr dirty="0"/>
              <a:t> </a:t>
            </a:r>
            <a:r>
              <a:rPr dirty="0" err="1"/>
              <a:t>불에</a:t>
            </a:r>
            <a:r>
              <a:rPr dirty="0"/>
              <a:t> </a:t>
            </a:r>
            <a:r>
              <a:rPr dirty="0" err="1"/>
              <a:t>타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불은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녹여</a:t>
            </a:r>
            <a:r>
              <a:rPr dirty="0"/>
              <a:t> </a:t>
            </a:r>
            <a:r>
              <a:rPr dirty="0" err="1"/>
              <a:t>줄</a:t>
            </a:r>
            <a:r>
              <a:rPr dirty="0"/>
              <a:t> </a:t>
            </a:r>
            <a:r>
              <a:rPr dirty="0" err="1"/>
              <a:t>정도의</a:t>
            </a:r>
            <a:r>
              <a:rPr dirty="0"/>
              <a:t> </a:t>
            </a:r>
            <a:r>
              <a:rPr dirty="0" err="1"/>
              <a:t>숯불이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옆에</a:t>
            </a:r>
            <a:r>
              <a:rPr dirty="0"/>
              <a:t> </a:t>
            </a:r>
            <a:r>
              <a:rPr dirty="0" err="1"/>
              <a:t>앉아서</a:t>
            </a:r>
            <a:r>
              <a:rPr dirty="0"/>
              <a:t> </a:t>
            </a:r>
            <a:r>
              <a:rPr dirty="0" err="1"/>
              <a:t>쬘</a:t>
            </a:r>
            <a:r>
              <a:rPr dirty="0"/>
              <a:t> </a:t>
            </a:r>
            <a:r>
              <a:rPr dirty="0" err="1"/>
              <a:t>정도의</a:t>
            </a:r>
            <a:r>
              <a:rPr dirty="0"/>
              <a:t> </a:t>
            </a: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엄청난</a:t>
            </a:r>
            <a:r>
              <a:rPr dirty="0"/>
              <a:t> </a:t>
            </a:r>
            <a:r>
              <a:rPr dirty="0" err="1"/>
              <a:t>불꽃의</a:t>
            </a:r>
            <a:r>
              <a:rPr dirty="0"/>
              <a:t> </a:t>
            </a:r>
            <a:r>
              <a:rPr dirty="0" err="1"/>
              <a:t>힘에서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스스로도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낼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833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Surely they are like stubble; the fire will burn them up.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cannot even save themselves from the power of the flame.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Here are no coals to warm anyone; here is no fire to sit by.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477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일들이</a:t>
            </a:r>
            <a:r>
              <a:rPr dirty="0"/>
              <a:t> </a:t>
            </a:r>
            <a:r>
              <a:rPr dirty="0" err="1"/>
              <a:t>일어날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공을</a:t>
            </a:r>
            <a:r>
              <a:rPr dirty="0"/>
              <a:t> </a:t>
            </a:r>
            <a:r>
              <a:rPr dirty="0" err="1"/>
              <a:t>들여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어릴</a:t>
            </a:r>
            <a:r>
              <a:rPr dirty="0"/>
              <a:t> </a:t>
            </a:r>
            <a:r>
              <a:rPr dirty="0" err="1"/>
              <a:t>때부터</a:t>
            </a:r>
            <a:r>
              <a:rPr dirty="0"/>
              <a:t> </a:t>
            </a:r>
            <a:r>
              <a:rPr dirty="0" err="1"/>
              <a:t>거래하던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도망가</a:t>
            </a:r>
            <a:r>
              <a:rPr dirty="0"/>
              <a:t> </a:t>
            </a:r>
            <a:r>
              <a:rPr dirty="0" err="1"/>
              <a:t>버려서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줄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633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is all they can do for you -- these you have labored with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trafficked with since childhood. Each of them goes on in his </a:t>
            </a:r>
            <a:r>
              <a:t>error;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"/>
              <a:t>t</a:t>
            </a:r>
            <a:r>
              <a:rPr dirty="0"/>
              <a:t>here is not one that can save you.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맷돌을</a:t>
            </a:r>
            <a:r>
              <a:rPr dirty="0"/>
              <a:t> </a:t>
            </a:r>
            <a:r>
              <a:rPr dirty="0" err="1"/>
              <a:t>가져다가</a:t>
            </a:r>
            <a:r>
              <a:rPr dirty="0"/>
              <a:t> </a:t>
            </a:r>
            <a:r>
              <a:rPr dirty="0" err="1"/>
              <a:t>밀이나</a:t>
            </a:r>
            <a:r>
              <a:rPr dirty="0"/>
              <a:t> </a:t>
            </a:r>
            <a:r>
              <a:rPr dirty="0" err="1"/>
              <a:t>빻아라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가리개를</a:t>
            </a:r>
            <a:r>
              <a:rPr dirty="0"/>
              <a:t> </a:t>
            </a:r>
            <a:r>
              <a:rPr dirty="0" err="1"/>
              <a:t>벗고</a:t>
            </a:r>
            <a:r>
              <a:rPr dirty="0"/>
              <a:t> </a:t>
            </a:r>
            <a:r>
              <a:rPr dirty="0" err="1"/>
              <a:t>치마를</a:t>
            </a:r>
            <a:r>
              <a:rPr dirty="0"/>
              <a:t> </a:t>
            </a:r>
            <a:r>
              <a:rPr dirty="0" err="1"/>
              <a:t>걷어</a:t>
            </a:r>
            <a:r>
              <a:rPr dirty="0"/>
              <a:t> </a:t>
            </a:r>
            <a:r>
              <a:rPr dirty="0" err="1"/>
              <a:t>올려</a:t>
            </a:r>
            <a:r>
              <a:rPr dirty="0"/>
              <a:t> </a:t>
            </a:r>
            <a:r>
              <a:rPr dirty="0" err="1"/>
              <a:t>다리를</a:t>
            </a:r>
            <a:r>
              <a:rPr dirty="0"/>
              <a:t> </a:t>
            </a:r>
            <a:r>
              <a:rPr dirty="0" err="1"/>
              <a:t>드러내고</a:t>
            </a:r>
            <a:r>
              <a:rPr dirty="0"/>
              <a:t> </a:t>
            </a:r>
            <a:r>
              <a:rPr dirty="0" err="1"/>
              <a:t>강을</a:t>
            </a:r>
            <a:r>
              <a:rPr dirty="0"/>
              <a:t> </a:t>
            </a:r>
            <a:r>
              <a:rPr dirty="0" err="1"/>
              <a:t>건너가거라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436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Take millstones and grind flour; take off your veil.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Lift up your skirts, bare your legs, and wade through the streams.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벌거벗은</a:t>
            </a:r>
            <a:r>
              <a:rPr dirty="0"/>
              <a:t> </a:t>
            </a:r>
            <a:r>
              <a:rPr dirty="0" err="1"/>
              <a:t>몸이</a:t>
            </a:r>
            <a:r>
              <a:rPr dirty="0"/>
              <a:t> </a:t>
            </a:r>
            <a:r>
              <a:rPr dirty="0" err="1"/>
              <a:t>드러나고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부끄러운</a:t>
            </a:r>
            <a:r>
              <a:rPr dirty="0"/>
              <a:t> </a:t>
            </a:r>
            <a:r>
              <a:rPr dirty="0" err="1"/>
              <a:t>곳도</a:t>
            </a:r>
            <a:r>
              <a:rPr dirty="0"/>
              <a:t> </a:t>
            </a:r>
            <a:r>
              <a:rPr dirty="0" err="1"/>
              <a:t>가려지지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앙갚음을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막을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199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nakedness will be exposed and your shame uncovered.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take vengeance; I will spare no one."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우리의 구원자, 그 이름은 만군의 여호와, 이스라엘의 거룩하신 분이다.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Our Redeemer -- the LORD Almighty is his name -- is the Holy One of Israel.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54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“</a:t>
            </a:r>
            <a:r>
              <a:rPr dirty="0" err="1"/>
              <a:t>딸</a:t>
            </a:r>
            <a:r>
              <a:rPr dirty="0"/>
              <a:t> </a:t>
            </a:r>
            <a:r>
              <a:rPr dirty="0" err="1"/>
              <a:t>갈대아야</a:t>
            </a:r>
            <a:r>
              <a:rPr dirty="0"/>
              <a:t>, </a:t>
            </a:r>
            <a:r>
              <a:rPr dirty="0" err="1"/>
              <a:t>조용히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있다가</a:t>
            </a:r>
            <a:r>
              <a:rPr dirty="0"/>
              <a:t> </a:t>
            </a:r>
            <a:r>
              <a:rPr dirty="0" err="1"/>
              <a:t>어둠</a:t>
            </a:r>
            <a:r>
              <a:rPr dirty="0"/>
              <a:t> </a:t>
            </a:r>
            <a:r>
              <a:rPr dirty="0" err="1"/>
              <a:t>속으로</a:t>
            </a:r>
            <a:r>
              <a:rPr dirty="0"/>
              <a:t> </a:t>
            </a:r>
            <a:r>
              <a:rPr dirty="0" err="1"/>
              <a:t>사라져</a:t>
            </a:r>
            <a:r>
              <a:rPr dirty="0"/>
              <a:t> </a:t>
            </a:r>
            <a:r>
              <a:rPr dirty="0" err="1"/>
              <a:t>버려라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왕국들의</a:t>
            </a:r>
            <a:r>
              <a:rPr dirty="0"/>
              <a:t> </a:t>
            </a:r>
            <a:r>
              <a:rPr dirty="0" err="1"/>
              <a:t>여왕이라</a:t>
            </a:r>
            <a:r>
              <a:rPr dirty="0"/>
              <a:t> </a:t>
            </a:r>
            <a:r>
              <a:rPr dirty="0" err="1"/>
              <a:t>부르는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033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"Sit in silence, go into darkness, Daughter of the Babylonians;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more will you be called queen of kingdoms.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백성에게</a:t>
            </a:r>
            <a:r>
              <a:rPr dirty="0"/>
              <a:t> </a:t>
            </a:r>
            <a:r>
              <a:rPr dirty="0" err="1"/>
              <a:t>화를</a:t>
            </a:r>
            <a:r>
              <a:rPr dirty="0"/>
              <a:t> </a:t>
            </a:r>
            <a:r>
              <a:rPr dirty="0" err="1"/>
              <a:t>내어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기업을</a:t>
            </a:r>
            <a:r>
              <a:rPr dirty="0"/>
              <a:t> </a:t>
            </a:r>
            <a:r>
              <a:rPr dirty="0" err="1"/>
              <a:t>더럽히고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넘겨주었는데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무자비하게</a:t>
            </a:r>
            <a:r>
              <a:rPr dirty="0"/>
              <a:t> </a:t>
            </a:r>
            <a:r>
              <a:rPr dirty="0" err="1"/>
              <a:t>다뤘다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나이</a:t>
            </a:r>
            <a:r>
              <a:rPr dirty="0"/>
              <a:t> </a:t>
            </a:r>
            <a:r>
              <a:rPr dirty="0" err="1"/>
              <a:t>든</a:t>
            </a:r>
            <a:r>
              <a:rPr dirty="0"/>
              <a:t> </a:t>
            </a:r>
            <a:r>
              <a:rPr dirty="0" err="1"/>
              <a:t>사람에게도</a:t>
            </a:r>
            <a:r>
              <a:rPr dirty="0"/>
              <a:t> </a:t>
            </a:r>
            <a:r>
              <a:rPr dirty="0" err="1"/>
              <a:t>엄청난</a:t>
            </a:r>
            <a:r>
              <a:rPr dirty="0"/>
              <a:t> </a:t>
            </a:r>
            <a:r>
              <a:rPr dirty="0" err="1"/>
              <a:t>멍에를</a:t>
            </a:r>
            <a:r>
              <a:rPr dirty="0"/>
              <a:t> </a:t>
            </a:r>
            <a:r>
              <a:rPr dirty="0" err="1"/>
              <a:t>지웠다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649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was angry with my people and desecrated my inheritance;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" dirty="0"/>
              <a:t>I</a:t>
            </a:r>
            <a:r>
              <a:rPr dirty="0"/>
              <a:t> gave them into your hand, and you showed them no mercy.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on the aged you laid a very heavy yoke.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너는</a:t>
            </a:r>
            <a:r>
              <a:rPr dirty="0"/>
              <a:t> ‘</a:t>
            </a:r>
            <a:r>
              <a:rPr dirty="0" err="1"/>
              <a:t>언제까지나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여왕이다</a:t>
            </a:r>
            <a:r>
              <a:rPr dirty="0"/>
              <a:t>!’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말했지만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담아</a:t>
            </a:r>
            <a:r>
              <a:rPr dirty="0"/>
              <a:t> </a:t>
            </a:r>
            <a:r>
              <a:rPr dirty="0" err="1"/>
              <a:t>두지도</a:t>
            </a:r>
            <a:r>
              <a:rPr dirty="0"/>
              <a:t> </a:t>
            </a:r>
            <a:r>
              <a:rPr dirty="0" err="1"/>
              <a:t>않았고</a:t>
            </a:r>
            <a:r>
              <a:rPr dirty="0"/>
              <a:t> </a:t>
            </a:r>
            <a:r>
              <a:rPr dirty="0" err="1"/>
              <a:t>장차</a:t>
            </a:r>
            <a:r>
              <a:rPr dirty="0"/>
              <a:t> </a:t>
            </a:r>
            <a:r>
              <a:rPr dirty="0" err="1"/>
              <a:t>일어날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생각조차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851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said, `I will continue forever -- the eternal queen!'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did not consider these things or reflect on what might happen.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8713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잘</a:t>
            </a:r>
            <a:r>
              <a:rPr dirty="0"/>
              <a:t> </a:t>
            </a:r>
            <a:r>
              <a:rPr dirty="0" err="1"/>
              <a:t>들어라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편안하게</a:t>
            </a:r>
            <a:r>
              <a:rPr dirty="0"/>
              <a:t> </a:t>
            </a:r>
            <a:r>
              <a:rPr dirty="0" err="1"/>
              <a:t>빈둥거리면서</a:t>
            </a:r>
            <a:r>
              <a:rPr dirty="0"/>
              <a:t> ‘</a:t>
            </a:r>
            <a:r>
              <a:rPr dirty="0" err="1"/>
              <a:t>나</a:t>
            </a:r>
            <a:r>
              <a:rPr dirty="0"/>
              <a:t> </a:t>
            </a:r>
            <a:r>
              <a:rPr dirty="0" err="1"/>
              <a:t>말고는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최고다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과부가</a:t>
            </a:r>
            <a:r>
              <a:rPr dirty="0"/>
              <a:t> </a:t>
            </a:r>
            <a:r>
              <a:rPr dirty="0" err="1"/>
              <a:t>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r>
              <a:rPr dirty="0" err="1"/>
              <a:t>자식을</a:t>
            </a:r>
            <a:r>
              <a:rPr dirty="0"/>
              <a:t> </a:t>
            </a:r>
            <a:r>
              <a:rPr dirty="0" err="1"/>
              <a:t>잃는</a:t>
            </a:r>
            <a:r>
              <a:rPr dirty="0"/>
              <a:t> </a:t>
            </a:r>
            <a:r>
              <a:rPr dirty="0" err="1"/>
              <a:t>일도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것이다’라고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속으로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너</a:t>
            </a:r>
            <a:r>
              <a:rPr dirty="0"/>
              <a:t> </a:t>
            </a:r>
            <a:r>
              <a:rPr dirty="0" err="1"/>
              <a:t>음탕한</a:t>
            </a:r>
            <a:r>
              <a:rPr dirty="0"/>
              <a:t> </a:t>
            </a:r>
            <a:r>
              <a:rPr dirty="0" err="1"/>
              <a:t>족속아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915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"Now then, listen, you wanton creature,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lounging in your security and saying to yourself,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`I am, and there is none besides me.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never be a widow or suffer the loss of children.'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7266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과부가</a:t>
            </a:r>
            <a:r>
              <a:rPr dirty="0"/>
              <a:t>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일과</a:t>
            </a:r>
            <a:r>
              <a:rPr dirty="0"/>
              <a:t> </a:t>
            </a:r>
            <a:r>
              <a:rPr dirty="0" err="1"/>
              <a:t>자식을</a:t>
            </a:r>
            <a:r>
              <a:rPr dirty="0"/>
              <a:t> </a:t>
            </a:r>
            <a:r>
              <a:rPr dirty="0" err="1"/>
              <a:t>잃는</a:t>
            </a:r>
            <a:r>
              <a:rPr dirty="0"/>
              <a:t> </a:t>
            </a:r>
            <a:r>
              <a:rPr dirty="0" err="1"/>
              <a:t>일</a:t>
            </a:r>
            <a:r>
              <a:rPr dirty="0"/>
              <a:t>,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한꺼번에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그것도</a:t>
            </a:r>
            <a:r>
              <a:rPr dirty="0"/>
              <a:t> </a:t>
            </a:r>
            <a:r>
              <a:rPr dirty="0" err="1"/>
              <a:t>한순간에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덮칠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아무리</a:t>
            </a:r>
            <a:r>
              <a:rPr dirty="0"/>
              <a:t> </a:t>
            </a:r>
            <a:r>
              <a:rPr dirty="0" err="1"/>
              <a:t>점을</a:t>
            </a:r>
            <a:r>
              <a:rPr dirty="0"/>
              <a:t> </a:t>
            </a:r>
            <a:r>
              <a:rPr dirty="0" err="1"/>
              <a:t>치고</a:t>
            </a:r>
            <a:r>
              <a:rPr dirty="0"/>
              <a:t> </a:t>
            </a:r>
            <a:r>
              <a:rPr dirty="0" err="1"/>
              <a:t>온갖</a:t>
            </a:r>
            <a:r>
              <a:rPr dirty="0"/>
              <a:t> </a:t>
            </a:r>
            <a:r>
              <a:rPr dirty="0" err="1"/>
              <a:t>주문을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외운다</a:t>
            </a:r>
            <a:r>
              <a:rPr dirty="0"/>
              <a:t> </a:t>
            </a:r>
            <a:r>
              <a:rPr dirty="0" err="1"/>
              <a:t>해도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일들이</a:t>
            </a:r>
            <a:r>
              <a:rPr dirty="0"/>
              <a:t> </a:t>
            </a:r>
            <a:r>
              <a:rPr dirty="0" err="1"/>
              <a:t>갑자기</a:t>
            </a:r>
            <a:r>
              <a:rPr dirty="0"/>
              <a:t> </a:t>
            </a:r>
            <a:r>
              <a:rPr dirty="0" err="1"/>
              <a:t>한꺼번에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닥칠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196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Both of these will overtake you in a moment, on a single day: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loss of children and widowhood. They will come upon you in full measure,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spite of your many sorceries and all your potent spells.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1012</Words>
  <Application>Microsoft Macintosh PowerPoint</Application>
  <PresentationFormat>와이드스크린</PresentationFormat>
  <Paragraphs>97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문 지영</cp:lastModifiedBy>
  <cp:revision>129</cp:revision>
  <dcterms:created xsi:type="dcterms:W3CDTF">2019-02-17T10:11:46Z</dcterms:created>
  <dcterms:modified xsi:type="dcterms:W3CDTF">2022-09-06T12:23:14Z</dcterms:modified>
</cp:coreProperties>
</file>