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이스라엘이라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혈통아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맹세하고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부르고는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r>
              <a:rPr dirty="0" err="1"/>
              <a:t>진실과</a:t>
            </a:r>
            <a:r>
              <a:rPr dirty="0"/>
              <a:t> </a:t>
            </a:r>
            <a:r>
              <a:rPr dirty="0" err="1"/>
              <a:t>공의로</a:t>
            </a:r>
            <a:r>
              <a:rPr dirty="0"/>
              <a:t> </a:t>
            </a:r>
            <a:r>
              <a:rPr dirty="0" err="1"/>
              <a:t>하지는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64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this, O house of Jacob,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are called by the name of Israel and come from the line of Judah</a:t>
            </a:r>
            <a:r>
              <a:rPr lang="en-US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you who take oaths in the name of the LORD and invoke the God of Israel </a:t>
            </a:r>
            <a:r>
              <a:rPr lang="en-US" altLang="ko-Kore-KR" dirty="0"/>
              <a:t>–-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in truth or righteousness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보아라. 내가 너를 제련했지만 은처럼 하지 않고 고난의 용광로에서 너를 시험했다.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04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have refined you, though not as silver;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tested you in the furnace of affliction.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, </a:t>
            </a:r>
            <a:r>
              <a:rPr dirty="0" err="1"/>
              <a:t>오로지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당하도록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남에게</a:t>
            </a:r>
            <a:r>
              <a:rPr dirty="0"/>
              <a:t> </a:t>
            </a:r>
            <a:r>
              <a:rPr dirty="0" err="1"/>
              <a:t>양보하겠느냐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3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own sake, for my own sake,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this. How can I let myself be defamed?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yield my glory to another.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7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불러낸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처음이요</a:t>
            </a:r>
            <a:r>
              <a:rPr dirty="0"/>
              <a:t>, </a:t>
            </a:r>
            <a:r>
              <a:rPr dirty="0" err="1"/>
              <a:t>마지막이다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9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me, O Jacob, Israel, whom I have called: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he; I am the first and I am the last.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오른손으로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펼쳤다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부르면</a:t>
            </a:r>
            <a:r>
              <a:rPr dirty="0"/>
              <a:t> </a:t>
            </a:r>
            <a:r>
              <a:rPr dirty="0" err="1"/>
              <a:t>다함께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own hand laid the foundations of the earth,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right hand spread out the heavens; when I summon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stand up together.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사랑하셔서</a:t>
            </a:r>
            <a:r>
              <a:rPr dirty="0"/>
              <a:t> </a:t>
            </a:r>
            <a:r>
              <a:rPr dirty="0" err="1"/>
              <a:t>바벨론에서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이루고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쳐부수실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61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together, all of you, and listen: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of the idols has foretold these things?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chosen ally will carry out his purpose against Babylon;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arm will be against the Babylonians.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</a:t>
            </a:r>
            <a:r>
              <a:rPr dirty="0"/>
              <a:t>,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불렀다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데려왔으니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방식대로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수행할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even I, have spoken; yes, I have called him. I will bring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succeed in his mission.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비밀리에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이뤄진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보내셨고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보내셨다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53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near me and listen to this: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"From the first announcement I have not spoken in secret;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time it happens, I am there."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the Sovereign LORD has sent me, with his Spirit.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가르치고</a:t>
            </a:r>
            <a:r>
              <a:rPr lang="en-US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이끄는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-- your Redeemer, the Holy One of Israel: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LORD your God, who teaches you what is best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directs you in the way you should go.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기울였다면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강물처럼</a:t>
            </a:r>
            <a:r>
              <a:rPr dirty="0"/>
              <a:t> </a:t>
            </a:r>
            <a:r>
              <a:rPr dirty="0" err="1"/>
              <a:t>평화롭고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파도처럼</a:t>
            </a:r>
            <a:r>
              <a:rPr dirty="0"/>
              <a:t> </a:t>
            </a:r>
            <a:r>
              <a:rPr dirty="0" err="1"/>
              <a:t>공의로웠을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0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you had paid attention to my commands,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peace would have been like a river,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righteousness like the waves of the sea.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모래와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후손들은</a:t>
            </a:r>
            <a:r>
              <a:rPr dirty="0"/>
              <a:t> </a:t>
            </a:r>
            <a:r>
              <a:rPr dirty="0" err="1"/>
              <a:t>낟알과</a:t>
            </a:r>
            <a:r>
              <a:rPr dirty="0"/>
              <a:t> </a:t>
            </a:r>
            <a:r>
              <a:rPr dirty="0" err="1"/>
              <a:t>같았을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0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descendants would have been like the sand,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children like its numberless grains;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name would never be cut off nor destroyed from before 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시민들이라고</a:t>
            </a:r>
            <a:r>
              <a:rPr dirty="0"/>
              <a:t> </a:t>
            </a:r>
            <a:r>
              <a:rPr dirty="0" err="1"/>
              <a:t>부르면서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의지한다고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8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call yourselves citizens of the holy city and rely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God of Israel -- the LORD Almighty is his name: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36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떠나고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사람들로부터</a:t>
            </a:r>
            <a:r>
              <a:rPr dirty="0"/>
              <a:t> </a:t>
            </a:r>
            <a:r>
              <a:rPr dirty="0" err="1"/>
              <a:t>도망치라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지르면서</a:t>
            </a:r>
            <a:r>
              <a:rPr dirty="0"/>
              <a:t> </a:t>
            </a:r>
            <a:r>
              <a:rPr dirty="0" err="1"/>
              <a:t>알리라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구원하셨다</a:t>
            </a:r>
            <a:r>
              <a:rPr dirty="0"/>
              <a:t>.”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전하라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05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Leave Babylon, flee from the Babylonians!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Announce this with shouts of joy and proclaim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 it out to the ends of the earth;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has redeemed his servant Jacob."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이끄셨지만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목마르지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흘러나오게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치시니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터져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0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thirst when he led them through the deserts;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water flow for them from the rock; he split the rock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water gushed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말씀하신다. “악인들에게는 평화가 없다.”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"There is no peace," says the LORD, "for the wicked."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이루었다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foretold the former things long ago, my mouth announced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</a:t>
            </a:r>
            <a:r>
              <a:rPr dirty="0" err="1"/>
              <a:t>nd</a:t>
            </a:r>
            <a:r>
              <a:rPr dirty="0"/>
              <a:t> I made them known; then suddenly I acted, and they came to pass.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고집스러운지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목의</a:t>
            </a:r>
            <a:r>
              <a:rPr dirty="0"/>
              <a:t> </a:t>
            </a:r>
            <a:r>
              <a:rPr dirty="0" err="1"/>
              <a:t>힘줄은</a:t>
            </a:r>
            <a:r>
              <a:rPr dirty="0"/>
              <a:t> </a:t>
            </a:r>
            <a:r>
              <a:rPr dirty="0" err="1"/>
              <a:t>철심</a:t>
            </a:r>
            <a:r>
              <a:rPr dirty="0"/>
              <a:t> </a:t>
            </a:r>
            <a:r>
              <a:rPr dirty="0" err="1"/>
              <a:t>같았고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이마는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knew how stubborn you were; the sinews of your neck were iron,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forehead was bronze.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393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일어나기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‘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우상과</a:t>
            </a:r>
            <a:r>
              <a:rPr dirty="0"/>
              <a:t> </a:t>
            </a:r>
            <a:r>
              <a:rPr dirty="0" err="1"/>
              <a:t>철</a:t>
            </a:r>
            <a:r>
              <a:rPr dirty="0"/>
              <a:t> </a:t>
            </a:r>
            <a:r>
              <a:rPr dirty="0" err="1"/>
              <a:t>우상이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일이다’라고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7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told you these things long ago;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they happened I announced them to you so that you could not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`My idols did them; my wooden image and metal god ordained them.'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1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들었으니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똑똑히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“</a:t>
            </a:r>
            <a:r>
              <a:rPr dirty="0" err="1"/>
              <a:t>지금부터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말하겠다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비밀스러운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7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heard these things; look at them all. Will you not admit them?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"From now on I will tell you of new things, of hidden things unknown to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78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오래전이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막</a:t>
            </a:r>
            <a:r>
              <a:rPr dirty="0"/>
              <a:t> </a:t>
            </a:r>
            <a:r>
              <a:rPr dirty="0" err="1"/>
              <a:t>창조한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오늘까지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것인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있었어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2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created now, and not long ago;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heard of them before today. So you cannot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`Yes, I knew of them.'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귀는</a:t>
            </a:r>
            <a:r>
              <a:rPr dirty="0"/>
              <a:t> </a:t>
            </a:r>
            <a:r>
              <a:rPr dirty="0" err="1"/>
              <a:t>열려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반항적이었는지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태어나면서부터</a:t>
            </a:r>
            <a:r>
              <a:rPr dirty="0"/>
              <a:t> </a:t>
            </a:r>
            <a:r>
              <a:rPr dirty="0" err="1"/>
              <a:t>반역자라고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사람이라는</a:t>
            </a:r>
            <a:r>
              <a:rPr dirty="0"/>
              <a:t> </a:t>
            </a:r>
            <a:r>
              <a:rPr dirty="0" err="1"/>
              <a:t>것도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neither heard nor understood;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of old your ear has not been open.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Well do I know how treacherous you are; you were called a rebel from birth.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화낼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늦추고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명성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노여움을</a:t>
            </a:r>
            <a:r>
              <a:rPr dirty="0"/>
              <a:t> </a:t>
            </a:r>
            <a:r>
              <a:rPr dirty="0" err="1"/>
              <a:t>누르고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own name's sake I delay my wrath;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lang="en" dirty="0"/>
              <a:t>f</a:t>
            </a:r>
            <a:r>
              <a:rPr dirty="0"/>
              <a:t>or the sake of my praise I hold it back from you, so as not to cut you off.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1389</Words>
  <Application>Microsoft Macintosh PowerPoint</Application>
  <PresentationFormat>와이드스크린</PresentationFormat>
  <Paragraphs>140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2022-09-06T12:28:15Z</dcterms:modified>
</cp:coreProperties>
</file>