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0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섬들아</a:t>
            </a:r>
            <a:r>
              <a:rPr dirty="0"/>
              <a:t>,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먼</a:t>
            </a:r>
            <a:r>
              <a:rPr dirty="0"/>
              <a:t> </a:t>
            </a:r>
            <a:r>
              <a:rPr dirty="0" err="1"/>
              <a:t>곳의</a:t>
            </a:r>
            <a:r>
              <a:rPr dirty="0"/>
              <a:t> </a:t>
            </a:r>
            <a:r>
              <a:rPr dirty="0" err="1"/>
              <a:t>민족들아</a:t>
            </a:r>
            <a:r>
              <a:rPr dirty="0"/>
              <a:t>,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태중에서부터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부르셨다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자궁에서부터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지으셨다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33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me, you islands; hear this, you distant nations: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I was born the LORD called 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my birth he has made mention of my name.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배고프거나</a:t>
            </a:r>
            <a:r>
              <a:rPr dirty="0"/>
              <a:t> </a:t>
            </a:r>
            <a:r>
              <a:rPr dirty="0" err="1"/>
              <a:t>목마르지</a:t>
            </a:r>
            <a:r>
              <a:rPr dirty="0"/>
              <a:t> </a:t>
            </a:r>
            <a:r>
              <a:rPr dirty="0" err="1"/>
              <a:t>않으며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뜨거운</a:t>
            </a:r>
            <a:r>
              <a:rPr dirty="0"/>
              <a:t> </a:t>
            </a:r>
            <a:r>
              <a:rPr dirty="0" err="1"/>
              <a:t>바람이나</a:t>
            </a:r>
            <a:r>
              <a:rPr dirty="0"/>
              <a:t> </a:t>
            </a:r>
            <a:r>
              <a:rPr dirty="0" err="1"/>
              <a:t>햇볕도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물가에서</a:t>
            </a:r>
            <a:r>
              <a:rPr dirty="0"/>
              <a:t> </a:t>
            </a:r>
            <a:r>
              <a:rPr dirty="0" err="1"/>
              <a:t>쉬게</a:t>
            </a:r>
            <a:r>
              <a:rPr dirty="0"/>
              <a:t> </a:t>
            </a:r>
            <a:r>
              <a:rPr dirty="0" err="1"/>
              <a:t>하시기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10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neither hunger nor thirst, nor will the desert heat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 sun beat upon them. He who has compassion on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guide them and lead them beside springs of water.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내 모든 산에 길을 만들고 내 큰 길들을 돋우겠다.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turn all my mountains into roads, and my highways will be raised up.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73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멀리서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북쪽에서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,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서쪽에서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시님</a:t>
            </a:r>
            <a:r>
              <a:rPr dirty="0"/>
              <a:t> </a:t>
            </a:r>
            <a:r>
              <a:rPr dirty="0" err="1"/>
              <a:t>땅에서도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2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they will come from afar -- some from the north,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from the west, some from the region of Aswan."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403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하늘아</a:t>
            </a:r>
            <a:r>
              <a:rPr dirty="0"/>
              <a:t>,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소리치라</a:t>
            </a:r>
            <a:r>
              <a:rPr dirty="0"/>
              <a:t>. </a:t>
            </a:r>
            <a:r>
              <a:rPr dirty="0" err="1"/>
              <a:t>땅아</a:t>
            </a:r>
            <a:r>
              <a:rPr dirty="0"/>
              <a:t>, </a:t>
            </a:r>
            <a:r>
              <a:rPr dirty="0" err="1"/>
              <a:t>즐거워하라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산들아</a:t>
            </a:r>
            <a:r>
              <a:rPr dirty="0"/>
              <a:t>, </a:t>
            </a:r>
            <a:r>
              <a:rPr dirty="0" err="1"/>
              <a:t>노래</a:t>
            </a:r>
            <a:r>
              <a:rPr dirty="0"/>
              <a:t> </a:t>
            </a:r>
            <a:r>
              <a:rPr dirty="0" err="1"/>
              <a:t>부르라</a:t>
            </a:r>
            <a:r>
              <a:rPr dirty="0"/>
              <a:t>!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위로하시고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당하던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53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Shout for joy, O heavens; rejoice, O earth; burst into song,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mountains! For the LORD comforts his people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have compassion on his afflicted ones.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661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시온은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버리셨구나</a:t>
            </a:r>
            <a:r>
              <a:rPr dirty="0"/>
              <a:t>.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잊으셨구나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1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Zion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has forsaken me, the Lord has forgotten me."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953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“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젖먹이를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잊겠느냐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태에서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가엾게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\</a:t>
            </a: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어머니는</a:t>
            </a:r>
            <a:r>
              <a:rPr dirty="0"/>
              <a:t> </a:t>
            </a:r>
            <a:r>
              <a:rPr dirty="0" err="1"/>
              <a:t>잊어버려도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2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"Can a mother forget the baby at her breast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no compassion on the child she has borne?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she may forget, I will not forget you!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손바닥에</a:t>
            </a:r>
            <a:r>
              <a:rPr dirty="0"/>
              <a:t> </a:t>
            </a:r>
            <a:r>
              <a:rPr dirty="0" err="1"/>
              <a:t>새겼고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61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I have engraved you on the palms of my hands;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walls are ever before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발길을</a:t>
            </a:r>
            <a:r>
              <a:rPr dirty="0"/>
              <a:t> </a:t>
            </a:r>
            <a:r>
              <a:rPr dirty="0" err="1"/>
              <a:t>재촉하고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무너뜨리고</a:t>
            </a:r>
            <a:r>
              <a:rPr dirty="0"/>
              <a:t> </a:t>
            </a:r>
            <a:r>
              <a:rPr dirty="0" err="1"/>
              <a:t>꼼짝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sons hasten back, and those who laid you waste depart from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44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들어서</a:t>
            </a:r>
            <a:r>
              <a:rPr dirty="0"/>
              <a:t> </a:t>
            </a:r>
            <a:r>
              <a:rPr dirty="0" err="1"/>
              <a:t>사방을</a:t>
            </a:r>
            <a:r>
              <a:rPr dirty="0"/>
              <a:t> </a:t>
            </a:r>
            <a:r>
              <a:rPr dirty="0" err="1"/>
              <a:t>둘러보아라</a:t>
            </a:r>
            <a:r>
              <a:rPr dirty="0"/>
              <a:t>. </a:t>
            </a:r>
            <a:r>
              <a:rPr lang="ko-KR" altLang="en-US" dirty="0"/>
              <a:t>모</a:t>
            </a:r>
            <a:r>
              <a:rPr dirty="0" err="1"/>
              <a:t>두들</a:t>
            </a:r>
            <a:r>
              <a:rPr dirty="0"/>
              <a:t> </a:t>
            </a:r>
            <a:r>
              <a:rPr dirty="0" err="1"/>
              <a:t>모여서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맹세코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장신구처럼</a:t>
            </a:r>
            <a:r>
              <a:rPr dirty="0"/>
              <a:t> </a:t>
            </a:r>
            <a:r>
              <a:rPr dirty="0" err="1"/>
              <a:t>주렁주렁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입고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신부처럼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온몸을</a:t>
            </a:r>
            <a:r>
              <a:rPr dirty="0"/>
              <a:t> </a:t>
            </a:r>
            <a:r>
              <a:rPr dirty="0" err="1"/>
              <a:t>꾸밀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0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Lift up your eyes and look around; all your sons gather and come to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surely as I live," declares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will wear them all as ornaments; you will put them on, like a bride.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버려져서</a:t>
            </a:r>
            <a:r>
              <a:rPr dirty="0"/>
              <a:t> </a:t>
            </a:r>
            <a:r>
              <a:rPr dirty="0" err="1"/>
              <a:t>쑥대밭이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됐지만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많아서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비좁을</a:t>
            </a:r>
            <a:r>
              <a:rPr dirty="0"/>
              <a:t> </a:t>
            </a:r>
            <a:r>
              <a:rPr dirty="0" err="1"/>
              <a:t>것이고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집어삼킨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떠나가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4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"Though you were ruined and made desolate and your land laid waste,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you will be too small for your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devoured you will be far away.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예리한</a:t>
            </a:r>
            <a:r>
              <a:rPr dirty="0"/>
              <a:t> </a:t>
            </a:r>
            <a:r>
              <a:rPr dirty="0" err="1"/>
              <a:t>칼처럼</a:t>
            </a:r>
            <a:r>
              <a:rPr dirty="0"/>
              <a:t> </a:t>
            </a:r>
            <a:r>
              <a:rPr dirty="0" err="1"/>
              <a:t>만드셨고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</a:t>
            </a:r>
            <a:r>
              <a:rPr dirty="0"/>
              <a:t> </a:t>
            </a:r>
            <a:r>
              <a:rPr dirty="0" err="1"/>
              <a:t>그림자</a:t>
            </a:r>
            <a:r>
              <a:rPr dirty="0"/>
              <a:t> </a:t>
            </a:r>
            <a:r>
              <a:rPr dirty="0" err="1"/>
              <a:t>아래에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숨기셨다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날카로운</a:t>
            </a:r>
            <a:r>
              <a:rPr dirty="0"/>
              <a:t> </a:t>
            </a:r>
            <a:r>
              <a:rPr dirty="0" err="1"/>
              <a:t>화살로</a:t>
            </a:r>
            <a:r>
              <a:rPr dirty="0"/>
              <a:t> </a:t>
            </a:r>
            <a:r>
              <a:rPr dirty="0" err="1"/>
              <a:t>만드셨고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화살</a:t>
            </a:r>
            <a:r>
              <a:rPr dirty="0"/>
              <a:t> </a:t>
            </a:r>
            <a:r>
              <a:rPr dirty="0" err="1"/>
              <a:t>통에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숨기셨다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15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my mouth like a sharpened sword,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shadow of his hand he hid 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me into a polished arrow and concealed me in his quiver.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잃은</a:t>
            </a:r>
            <a:r>
              <a:rPr dirty="0"/>
              <a:t> </a:t>
            </a:r>
            <a:r>
              <a:rPr dirty="0" err="1"/>
              <a:t>줄로만</a:t>
            </a:r>
            <a:r>
              <a:rPr dirty="0"/>
              <a:t> </a:t>
            </a:r>
            <a:r>
              <a:rPr dirty="0" err="1"/>
              <a:t>알았던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자녀들이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이곳은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좁습니다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넓은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마련해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3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children born during your bereavement will yet say in your hearing,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place is too small for us; give us more space to live in.'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5779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낳지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몸이</a:t>
            </a:r>
            <a:r>
              <a:rPr dirty="0"/>
              <a:t> </a:t>
            </a:r>
            <a:r>
              <a:rPr dirty="0" err="1"/>
              <a:t>됐는데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아이들을</a:t>
            </a:r>
            <a:r>
              <a:rPr dirty="0"/>
              <a:t> </a:t>
            </a:r>
            <a:r>
              <a:rPr dirty="0" err="1"/>
              <a:t>낳아</a:t>
            </a:r>
            <a:r>
              <a:rPr dirty="0"/>
              <a:t> </a:t>
            </a:r>
            <a:r>
              <a:rPr dirty="0" err="1"/>
              <a:t>주었을까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끌려가서</a:t>
            </a:r>
            <a:r>
              <a:rPr dirty="0"/>
              <a:t> </a:t>
            </a:r>
            <a:r>
              <a:rPr dirty="0" err="1"/>
              <a:t>버림을</a:t>
            </a:r>
            <a:r>
              <a:rPr dirty="0"/>
              <a:t> </a:t>
            </a:r>
            <a:r>
              <a:rPr dirty="0" err="1"/>
              <a:t>받았는데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아이들을</a:t>
            </a:r>
            <a:r>
              <a:rPr dirty="0"/>
              <a:t> </a:t>
            </a:r>
            <a:r>
              <a:rPr dirty="0" err="1"/>
              <a:t>키웠을까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가만</a:t>
            </a:r>
            <a:r>
              <a:rPr dirty="0"/>
              <a:t> </a:t>
            </a:r>
            <a:r>
              <a:rPr dirty="0" err="1"/>
              <a:t>있자</a:t>
            </a:r>
            <a:r>
              <a:rPr dirty="0"/>
              <a:t>, </a:t>
            </a:r>
            <a:r>
              <a:rPr dirty="0" err="1"/>
              <a:t>나만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살아남았는데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아이들은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왔을까</a:t>
            </a:r>
            <a:r>
              <a:rPr dirty="0"/>
              <a:t>?’”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89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say in your heart, `Who bore me these?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bereaved and barren; I was exiled and rejected.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brought these up? I was left all alone, but these </a:t>
            </a:r>
            <a:r>
              <a:rPr lang="en-US" altLang="ko-Kore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have they come from?'"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뭇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펼치고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뭇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깃발을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신호를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양팔에</a:t>
            </a:r>
            <a:r>
              <a:rPr dirty="0"/>
              <a:t> </a:t>
            </a:r>
            <a:r>
              <a:rPr dirty="0" err="1"/>
              <a:t>안고</a:t>
            </a:r>
            <a:r>
              <a:rPr dirty="0"/>
              <a:t> </a:t>
            </a:r>
            <a:r>
              <a:rPr dirty="0" err="1"/>
              <a:t>오며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메고</a:t>
            </a:r>
            <a:r>
              <a:rPr dirty="0"/>
              <a:t> </a:t>
            </a:r>
            <a:r>
              <a:rPr dirty="0" err="1"/>
              <a:t>데려올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1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says: "See, I will beckon to the Gentiles,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lift up my banner to the peoples; they will bring your sons 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arms and carry your daughters on their shoulders.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양아버지가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왕비들이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유모가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코를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절하고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발에</a:t>
            </a:r>
            <a:r>
              <a:rPr dirty="0"/>
              <a:t> </a:t>
            </a:r>
            <a:r>
              <a:rPr dirty="0" err="1"/>
              <a:t>묻은</a:t>
            </a:r>
            <a:r>
              <a:rPr dirty="0"/>
              <a:t> </a:t>
            </a:r>
            <a:r>
              <a:rPr dirty="0" err="1"/>
              <a:t>흙을</a:t>
            </a:r>
            <a:r>
              <a:rPr dirty="0"/>
              <a:t> </a:t>
            </a:r>
            <a:r>
              <a:rPr dirty="0" err="1"/>
              <a:t>핥을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여호와인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44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Kings will be your foster fathers, and their queens your nursing mothers.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bow down before you with their faces to the ground;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lick the dust at your feet. Then you will know that I am the LORD;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hope in me will not be disappointed."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6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힘</a:t>
            </a:r>
            <a:r>
              <a:rPr dirty="0"/>
              <a:t> </a:t>
            </a:r>
            <a:r>
              <a:rPr dirty="0" err="1"/>
              <a:t>센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전리품을</a:t>
            </a:r>
            <a:r>
              <a:rPr dirty="0"/>
              <a:t> </a:t>
            </a:r>
            <a:r>
              <a:rPr dirty="0" err="1"/>
              <a:t>빼앗을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포악한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포로를</a:t>
            </a:r>
            <a:r>
              <a:rPr dirty="0"/>
              <a:t> </a:t>
            </a:r>
            <a:r>
              <a:rPr dirty="0" err="1"/>
              <a:t>빼낼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639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plunder be taken from warriors,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captives rescued from the fierce?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54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포로를</a:t>
            </a:r>
            <a:r>
              <a:rPr dirty="0"/>
              <a:t> </a:t>
            </a:r>
            <a:r>
              <a:rPr dirty="0" err="1"/>
              <a:t>힘</a:t>
            </a:r>
            <a:r>
              <a:rPr dirty="0"/>
              <a:t> </a:t>
            </a:r>
            <a:r>
              <a:rPr dirty="0" err="1"/>
              <a:t>센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전리품을</a:t>
            </a:r>
            <a:r>
              <a:rPr dirty="0"/>
              <a:t> </a:t>
            </a:r>
            <a:r>
              <a:rPr dirty="0" err="1"/>
              <a:t>포악한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빼내</a:t>
            </a:r>
            <a:r>
              <a:rPr dirty="0"/>
              <a:t> </a:t>
            </a:r>
            <a:r>
              <a:rPr dirty="0" err="1"/>
              <a:t>오겠다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다투던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싸우고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5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this is what the LORD says: "Yes, captives will be taken from warriors,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plunder retrieved from the fierce;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contend with those who contend with you, and your children I will save.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압제하던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살을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달콤한</a:t>
            </a:r>
            <a:r>
              <a:rPr dirty="0"/>
              <a:t> </a:t>
            </a:r>
            <a:r>
              <a:rPr dirty="0" err="1"/>
              <a:t>포도주처럼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취하게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구원자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속량자</a:t>
            </a:r>
            <a:r>
              <a:rPr dirty="0"/>
              <a:t>,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자임을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20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your oppressors eat their own flesh;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drunk on their own blood, as with wine.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</a:t>
            </a:r>
            <a:r>
              <a:rPr dirty="0"/>
              <a:t>all mankind will know that I, the LORD, am your </a:t>
            </a:r>
            <a:r>
              <a:t>Savior,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</a:t>
            </a:r>
            <a:r>
              <a:rPr dirty="0"/>
              <a:t>Redeemer, the Mighty One of Jacob."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그분이 내게 말씀했다. “너는 내 종, 이스라엘이다. 내가 네게서 영광을 받겠다.”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said to me, "You are my servant, Israel, in whom I will display my splendor."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헛수고만</a:t>
            </a:r>
            <a:r>
              <a:rPr dirty="0"/>
              <a:t> </a:t>
            </a:r>
            <a:r>
              <a:rPr dirty="0" err="1"/>
              <a:t>했구나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부었지만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없었고</a:t>
            </a:r>
            <a:r>
              <a:rPr dirty="0"/>
              <a:t> </a:t>
            </a:r>
            <a:r>
              <a:rPr dirty="0" err="1"/>
              <a:t>헛힘만</a:t>
            </a:r>
            <a:r>
              <a:rPr dirty="0"/>
              <a:t> </a:t>
            </a:r>
            <a:r>
              <a:rPr dirty="0" err="1"/>
              <a:t>썼구나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제대로</a:t>
            </a:r>
            <a:r>
              <a:rPr dirty="0"/>
              <a:t> </a:t>
            </a:r>
            <a:r>
              <a:rPr dirty="0" err="1"/>
              <a:t>판단해</a:t>
            </a:r>
            <a:r>
              <a:rPr dirty="0"/>
              <a:t> </a:t>
            </a:r>
            <a:r>
              <a:rPr dirty="0" err="1"/>
              <a:t>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적절한</a:t>
            </a:r>
            <a:r>
              <a:rPr dirty="0"/>
              <a:t> </a:t>
            </a:r>
            <a:r>
              <a:rPr dirty="0" err="1"/>
              <a:t>보상을</a:t>
            </a:r>
            <a:r>
              <a:rPr dirty="0"/>
              <a:t> </a:t>
            </a:r>
            <a:r>
              <a:rPr dirty="0" err="1"/>
              <a:t>내리셨다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02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said, "I have labored to no purpose;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I</a:t>
            </a:r>
            <a:r>
              <a:rPr dirty="0"/>
              <a:t> have spent my strength in vain and for nothing.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what is due me is in the LORD's hand, and my reward is with my God."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태에서부터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그에게로</a:t>
            </a:r>
            <a:r>
              <a:rPr dirty="0"/>
              <a:t> </a:t>
            </a:r>
            <a:r>
              <a:rPr dirty="0" err="1"/>
              <a:t>모이게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보시기에</a:t>
            </a:r>
            <a:r>
              <a:rPr dirty="0"/>
              <a:t> </a:t>
            </a:r>
            <a:r>
              <a:rPr dirty="0" err="1"/>
              <a:t>귀중한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75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 the LORD says -- he who formed 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womb to be his servant to bring Jacob back to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gather Israel to himself, for I am honored in the eyes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God has been my strength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000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 </a:t>
            </a:r>
            <a:r>
              <a:rPr dirty="0" err="1"/>
              <a:t>야곱</a:t>
            </a:r>
            <a:r>
              <a:rPr dirty="0"/>
              <a:t> </a:t>
            </a:r>
            <a:r>
              <a:rPr dirty="0" err="1"/>
              <a:t>지파들을</a:t>
            </a:r>
            <a:r>
              <a:rPr dirty="0"/>
              <a:t> </a:t>
            </a:r>
            <a:r>
              <a:rPr dirty="0" err="1"/>
              <a:t>일으키고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보호해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돌아오게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네게는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</a:t>
            </a:r>
            <a:r>
              <a:rPr dirty="0" err="1"/>
              <a:t>하도록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뭇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빛으로</a:t>
            </a:r>
            <a:r>
              <a:rPr dirty="0"/>
              <a:t> </a:t>
            </a:r>
            <a:r>
              <a:rPr dirty="0" err="1"/>
              <a:t>삼아서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15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says: "It is too small a thing for you to be my servant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restore the tribes of Jacob and bring back those of Israel I have kept.</a:t>
            </a:r>
            <a:br>
              <a:rPr lang="en-US" dirty="0"/>
            </a:br>
            <a:r>
              <a:rPr dirty="0"/>
              <a:t>I will also make you a light for the Gentiles,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t</a:t>
            </a:r>
            <a:r>
              <a:rPr dirty="0"/>
              <a:t>hat you may bring my salvation to the ends of the earth."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308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멸시를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미움을</a:t>
            </a:r>
            <a:r>
              <a:rPr dirty="0"/>
              <a:t> </a:t>
            </a:r>
            <a:r>
              <a:rPr dirty="0" err="1"/>
              <a:t>사며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지배자들의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구원하신</a:t>
            </a:r>
            <a:r>
              <a:rPr dirty="0"/>
              <a:t> </a:t>
            </a:r>
            <a:r>
              <a:rPr dirty="0" err="1"/>
              <a:t>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일어나고</a:t>
            </a:r>
            <a:r>
              <a:rPr dirty="0"/>
              <a:t> </a:t>
            </a:r>
            <a:r>
              <a:rPr dirty="0" err="1"/>
              <a:t>귀족들이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경배할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신실하신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택하셨기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67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 -- the Redeemer and Holy One of Israel </a:t>
            </a:r>
            <a:r>
              <a:rPr lang="en-US" altLang="ko-Kore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who was despised and abhorred by the nation,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servant of rulers: "Kings will see you and rise up,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princes will see and bow down, because of the LORD, who is faithful,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Holy One of Israel, who has chosen you."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베풀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대답했고</a:t>
            </a:r>
            <a:r>
              <a:rPr dirty="0"/>
              <a:t> </a:t>
            </a:r>
            <a:r>
              <a:rPr dirty="0" err="1"/>
              <a:t>구원하는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도왔다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언약으로</a:t>
            </a:r>
            <a:r>
              <a:rPr dirty="0"/>
              <a:t> </a:t>
            </a:r>
            <a:r>
              <a:rPr dirty="0" err="1"/>
              <a:t>삼겠다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일으켜서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기업들을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나누고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83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"In the time of my favor I will answer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day of salvation I will help you;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I</a:t>
            </a:r>
            <a:r>
              <a:rPr dirty="0"/>
              <a:t> will keep you and will make you to be a covenant for the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restore the land and to reassign its desolate inheritances,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‘</a:t>
            </a:r>
            <a:r>
              <a:rPr dirty="0" err="1"/>
              <a:t>나오라</a:t>
            </a:r>
            <a:r>
              <a:rPr dirty="0"/>
              <a:t>!’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말하겠고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‘</a:t>
            </a:r>
            <a:r>
              <a:rPr dirty="0" err="1"/>
              <a:t>풀려났다</a:t>
            </a:r>
            <a:r>
              <a:rPr dirty="0"/>
              <a:t>!’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길</a:t>
            </a:r>
            <a:r>
              <a:rPr dirty="0"/>
              <a:t> </a:t>
            </a:r>
            <a:r>
              <a:rPr dirty="0" err="1"/>
              <a:t>위에서도</a:t>
            </a:r>
            <a:r>
              <a:rPr dirty="0"/>
              <a:t> </a:t>
            </a:r>
            <a:r>
              <a:rPr dirty="0" err="1"/>
              <a:t>먹겠고</a:t>
            </a:r>
            <a:r>
              <a:rPr dirty="0"/>
              <a:t> </a:t>
            </a:r>
            <a:r>
              <a:rPr dirty="0" err="1"/>
              <a:t>헐벗은</a:t>
            </a:r>
            <a:r>
              <a:rPr dirty="0"/>
              <a:t> </a:t>
            </a:r>
            <a:r>
              <a:rPr dirty="0" err="1"/>
              <a:t>언덕이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목장이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1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say to the captives, `Come out,' and to those in darkness,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`Be free!' "They will feed beside the roads and find pasture on every barren hill.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1841</Words>
  <Application>Microsoft Macintosh PowerPoint</Application>
  <PresentationFormat>와이드스크린</PresentationFormat>
  <Paragraphs>182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2022-09-06T12:35:02Z</dcterms:modified>
</cp:coreProperties>
</file>