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노래하겠다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노래는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노래다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임은</a:t>
            </a:r>
            <a:r>
              <a:rPr dirty="0"/>
              <a:t> </a:t>
            </a:r>
            <a:r>
              <a:rPr dirty="0" err="1"/>
              <a:t>비옥한</a:t>
            </a:r>
            <a:r>
              <a:rPr dirty="0"/>
              <a:t> </a:t>
            </a:r>
            <a:r>
              <a:rPr dirty="0" err="1"/>
              <a:t>산자락에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6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for the one I love a song about his vineyard: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loved one had a vineyard on a fertile hillside.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0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열흘</a:t>
            </a:r>
            <a:r>
              <a:rPr dirty="0"/>
              <a:t> </a:t>
            </a:r>
            <a:r>
              <a:rPr dirty="0" err="1"/>
              <a:t>갈이</a:t>
            </a:r>
            <a:r>
              <a:rPr dirty="0"/>
              <a:t> </a:t>
            </a:r>
            <a:r>
              <a:rPr dirty="0" err="1"/>
              <a:t>포도원이</a:t>
            </a:r>
            <a:r>
              <a:rPr dirty="0"/>
              <a:t> </a:t>
            </a:r>
            <a:r>
              <a:rPr dirty="0" err="1"/>
              <a:t>겨우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1바트만 </a:t>
            </a:r>
            <a:r>
              <a:rPr dirty="0" err="1"/>
              <a:t>내고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1호멜의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겨우</a:t>
            </a:r>
            <a:r>
              <a:rPr dirty="0"/>
              <a:t> 1에바밖에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6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ten-acre vineyard will produce only a bath of wine,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homer of seed only an ephah of grain."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4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찾아다니고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지고도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퍼마시는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9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rise early in the morning to run after their drinks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stay up late at night till they are inflamed with wine.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잔치에는</a:t>
            </a:r>
            <a:r>
              <a:rPr dirty="0"/>
              <a:t> </a:t>
            </a: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, </a:t>
            </a:r>
            <a:r>
              <a:rPr dirty="0" err="1"/>
              <a:t>탬버린과</a:t>
            </a:r>
            <a:r>
              <a:rPr dirty="0"/>
              <a:t> </a:t>
            </a:r>
            <a:r>
              <a:rPr dirty="0" err="1"/>
              <a:t>피리와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갖추었지만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일에는</a:t>
            </a:r>
            <a:r>
              <a:rPr dirty="0"/>
              <a:t> </a:t>
            </a:r>
            <a:r>
              <a:rPr dirty="0" err="1"/>
              <a:t>관심도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거들떠보지도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harps and lyres at their banquets, tambourines and flutes and wine,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have no regard for the deeds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respect for the work of his hands.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굶주릴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서민들은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9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my people will go into exile for lack of understanding;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men of rank will die of hunger and their masses will be parched with thirst.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입맛이</a:t>
            </a:r>
            <a:r>
              <a:rPr dirty="0"/>
              <a:t> </a:t>
            </a:r>
            <a:r>
              <a:rPr dirty="0" err="1"/>
              <a:t>돋아나서</a:t>
            </a:r>
            <a:r>
              <a:rPr dirty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서민들과</a:t>
            </a:r>
            <a:r>
              <a:rPr dirty="0"/>
              <a:t> </a:t>
            </a:r>
            <a:r>
              <a:rPr dirty="0" err="1"/>
              <a:t>떠드는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날뛰는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2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grave enlarges its appetite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opens its mouth without limit; into it will descend their nobles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masses with all their brawlers and revelers.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인간은</a:t>
            </a:r>
            <a:r>
              <a:rPr dirty="0"/>
              <a:t> </a:t>
            </a:r>
            <a:r>
              <a:rPr dirty="0" err="1"/>
              <a:t>고꾸라지고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낮아질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낮아질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man will be brought low and mankind humbled,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the arrogant humbled.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드높아지실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공경을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4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Almighty will be exalted by his justice,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holy God will show himself holy by his righteousness.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양들이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목장에서처럼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양들마저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황무지에서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9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sheep will graze as in their own pasture;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lambs will feed among the ruins of the rich.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3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속임수의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당겨</a:t>
            </a:r>
            <a:r>
              <a:rPr dirty="0"/>
              <a:t> </a:t>
            </a:r>
            <a:r>
              <a:rPr dirty="0" err="1"/>
              <a:t>악행을</a:t>
            </a:r>
            <a:r>
              <a:rPr dirty="0"/>
              <a:t> </a:t>
            </a:r>
            <a:r>
              <a:rPr dirty="0" err="1"/>
              <a:t>끌어오며</a:t>
            </a:r>
            <a:r>
              <a:rPr dirty="0"/>
              <a:t> </a:t>
            </a:r>
            <a:r>
              <a:rPr dirty="0" err="1"/>
              <a:t>수레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당기듯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끌어오는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8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draw sin along with cords of deceit,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wickedness as with cart ropes,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너희들은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빈정거리고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보시지</a:t>
            </a:r>
            <a:r>
              <a:rPr dirty="0"/>
              <a:t> </a:t>
            </a:r>
            <a:r>
              <a:rPr dirty="0" err="1"/>
              <a:t>그래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하시던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끝내보시지</a:t>
            </a:r>
            <a:r>
              <a:rPr dirty="0"/>
              <a:t> </a:t>
            </a:r>
            <a:r>
              <a:rPr dirty="0" err="1"/>
              <a:t>그래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이뤄지면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알아나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9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say, "Let God hurry, let him hasten his work so we may see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approach, let the plan of the Holy One of Israel come, so we may know it."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골라내고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포도나무를</a:t>
            </a:r>
            <a:r>
              <a:rPr dirty="0"/>
              <a:t> </a:t>
            </a:r>
            <a:r>
              <a:rPr dirty="0" err="1"/>
              <a:t>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한가운데는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틀까지도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놓고서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포도가</a:t>
            </a:r>
            <a:r>
              <a:rPr dirty="0"/>
              <a:t> </a:t>
            </a:r>
            <a:r>
              <a:rPr dirty="0" err="1"/>
              <a:t>열리기를</a:t>
            </a:r>
            <a:r>
              <a:rPr dirty="0"/>
              <a:t> </a:t>
            </a:r>
            <a:r>
              <a:rPr dirty="0" err="1"/>
              <a:t>기다렸는데</a:t>
            </a:r>
            <a:r>
              <a:rPr dirty="0"/>
              <a:t> </a:t>
            </a:r>
            <a:r>
              <a:rPr dirty="0" err="1"/>
              <a:t>들포도가</a:t>
            </a:r>
            <a:r>
              <a:rPr dirty="0"/>
              <a:t> </a:t>
            </a:r>
            <a:r>
              <a:rPr dirty="0" err="1"/>
              <a:t>맺히고</a:t>
            </a:r>
            <a:r>
              <a:rPr dirty="0"/>
              <a:t> </a:t>
            </a:r>
            <a:r>
              <a:rPr dirty="0" err="1"/>
              <a:t>말았네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dug it up and cleared it of stones and planted it with the choicest vines.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a watchtower in it and cut out a winepress as well.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looked for a crop of good grapes, but it yielded only bad fruit.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너희들에게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좋다고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나쁘다고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빛이라고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어둠이라고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달다고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쓰다고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call evil good and good evil, who put darkness for light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light for darkness, who put bitter for sweet and sweet for bitter.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똑똑한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안다고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Woe to those who are wise in their own eyes and clever in their own sight.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장수이고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섞는</a:t>
            </a:r>
            <a:r>
              <a:rPr dirty="0"/>
              <a:t> </a:t>
            </a:r>
            <a:r>
              <a:rPr dirty="0" err="1"/>
              <a:t>데</a:t>
            </a:r>
            <a:r>
              <a:rPr dirty="0"/>
              <a:t> </a:t>
            </a:r>
            <a:r>
              <a:rPr dirty="0" err="1"/>
              <a:t>유능한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6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are heroes at drinking wine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champions at mixing drinks,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41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죄인에게는</a:t>
            </a:r>
            <a:r>
              <a:rPr dirty="0"/>
              <a:t> </a:t>
            </a:r>
            <a:r>
              <a:rPr dirty="0" err="1"/>
              <a:t>무죄를</a:t>
            </a:r>
            <a:r>
              <a:rPr dirty="0"/>
              <a:t> </a:t>
            </a:r>
            <a:r>
              <a:rPr dirty="0" err="1"/>
              <a:t>선고하면서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무고한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변호도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51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acquit the guilty for a bribe,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deny justice to the innocent.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날름거리는</a:t>
            </a:r>
            <a:r>
              <a:rPr dirty="0"/>
              <a:t> </a:t>
            </a:r>
            <a:r>
              <a:rPr dirty="0" err="1"/>
              <a:t>불길이</a:t>
            </a:r>
            <a:r>
              <a:rPr dirty="0"/>
              <a:t> </a:t>
            </a:r>
            <a:r>
              <a:rPr dirty="0" err="1"/>
              <a:t>지푸라기를</a:t>
            </a:r>
            <a:r>
              <a:rPr dirty="0"/>
              <a:t> </a:t>
            </a:r>
            <a:r>
              <a:rPr dirty="0" err="1"/>
              <a:t>삼키듯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불꽃에</a:t>
            </a:r>
            <a:r>
              <a:rPr dirty="0"/>
              <a:t> </a:t>
            </a:r>
            <a:r>
              <a:rPr dirty="0" err="1"/>
              <a:t>스러지듯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썩고</a:t>
            </a:r>
            <a:r>
              <a:rPr dirty="0"/>
              <a:t> </a:t>
            </a:r>
            <a:r>
              <a:rPr dirty="0" err="1"/>
              <a:t>꽃잎은</a:t>
            </a:r>
            <a:r>
              <a:rPr dirty="0"/>
              <a:t> </a:t>
            </a:r>
            <a:r>
              <a:rPr dirty="0" err="1"/>
              <a:t>티끌처럼</a:t>
            </a:r>
            <a:r>
              <a:rPr dirty="0"/>
              <a:t> </a:t>
            </a:r>
            <a:r>
              <a:rPr dirty="0" err="1"/>
              <a:t>흩날려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저버리고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업신여겼기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as tongues of fire lick up straw and as dry grass sinks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flames, so their roots will decay and their flowers blow away like dust;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rejected the law of the LORD Almighty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spurned the word of the Holy One of Israel.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분통을</a:t>
            </a:r>
            <a:r>
              <a:rPr dirty="0"/>
              <a:t> </a:t>
            </a:r>
            <a:r>
              <a:rPr dirty="0" err="1"/>
              <a:t>터뜨리셔서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때리시니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진동하고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거리</a:t>
            </a:r>
            <a:r>
              <a:rPr dirty="0"/>
              <a:t> </a:t>
            </a:r>
            <a:r>
              <a:rPr dirty="0" err="1"/>
              <a:t>한가운데</a:t>
            </a:r>
            <a:r>
              <a:rPr lang="ko-KR" altLang="en-US" dirty="0"/>
              <a:t> </a:t>
            </a:r>
            <a:r>
              <a:rPr dirty="0" err="1"/>
              <a:t>널려진</a:t>
            </a:r>
            <a:r>
              <a:rPr dirty="0"/>
              <a:t> </a:t>
            </a:r>
            <a:r>
              <a:rPr dirty="0" err="1"/>
              <a:t>썩은</a:t>
            </a:r>
            <a:r>
              <a:rPr dirty="0"/>
              <a:t> </a:t>
            </a:r>
            <a:r>
              <a:rPr dirty="0" err="1"/>
              <a:t>고기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풀리지</a:t>
            </a:r>
            <a:r>
              <a:rPr dirty="0"/>
              <a:t> </a:t>
            </a:r>
            <a:r>
              <a:rPr dirty="0" err="1"/>
              <a:t>않으셔서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LORD's anger burns against his people;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hand is raised and he strikes them down. The mountains shake,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dead bodies are like refuse in the streets.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 all this, his anger is not turned away, his hand is still upraised.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치켜드시고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휘파람을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끝에서부터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쏜살같이</a:t>
            </a:r>
            <a:r>
              <a:rPr dirty="0"/>
              <a:t> </a:t>
            </a:r>
            <a:r>
              <a:rPr dirty="0" err="1"/>
              <a:t>달려오는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lifts up a banner for the distant nations,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whistles for those at the ends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they come, swiftly and speedily!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지치거나</a:t>
            </a:r>
            <a:r>
              <a:rPr dirty="0"/>
              <a:t> </a:t>
            </a:r>
            <a:r>
              <a:rPr dirty="0" err="1"/>
              <a:t>비틀거리는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졸거나</a:t>
            </a:r>
            <a:r>
              <a:rPr dirty="0"/>
              <a:t> </a:t>
            </a:r>
            <a:r>
              <a:rPr dirty="0" err="1"/>
              <a:t>잠자는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허리띠가</a:t>
            </a:r>
            <a:r>
              <a:rPr dirty="0"/>
              <a:t> </a:t>
            </a:r>
            <a:r>
              <a:rPr dirty="0" err="1"/>
              <a:t>풀리거나</a:t>
            </a:r>
            <a:r>
              <a:rPr dirty="0"/>
              <a:t> </a:t>
            </a:r>
            <a:r>
              <a:rPr dirty="0" err="1"/>
              <a:t>신발끈이</a:t>
            </a:r>
            <a:r>
              <a:rPr dirty="0"/>
              <a:t> </a:t>
            </a:r>
            <a:r>
              <a:rPr dirty="0" err="1"/>
              <a:t>끊어진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them grows tired or stumbles,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slumbers or sleeps; not a belt is loosened at the waist,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sandal thong is broken.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화살은</a:t>
            </a:r>
            <a:r>
              <a:rPr dirty="0"/>
              <a:t> </a:t>
            </a:r>
            <a:r>
              <a:rPr dirty="0" err="1"/>
              <a:t>날카롭게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섰고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활은</a:t>
            </a:r>
            <a:r>
              <a:rPr dirty="0"/>
              <a:t> </a:t>
            </a:r>
            <a:r>
              <a:rPr dirty="0" err="1"/>
              <a:t>팽팽히</a:t>
            </a:r>
            <a:r>
              <a:rPr dirty="0"/>
              <a:t> </a:t>
            </a:r>
            <a:r>
              <a:rPr dirty="0" err="1"/>
              <a:t>당겨져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말발굽은</a:t>
            </a:r>
            <a:r>
              <a:rPr dirty="0"/>
              <a:t> </a:t>
            </a:r>
            <a:r>
              <a:rPr dirty="0" err="1"/>
              <a:t>차돌같이</a:t>
            </a:r>
            <a:r>
              <a:rPr dirty="0"/>
              <a:t> </a:t>
            </a:r>
            <a:r>
              <a:rPr dirty="0" err="1"/>
              <a:t>단단하고</a:t>
            </a:r>
            <a:r>
              <a:rPr dirty="0"/>
              <a:t> </a:t>
            </a:r>
            <a:r>
              <a:rPr dirty="0" err="1"/>
              <a:t>병거</a:t>
            </a:r>
            <a:r>
              <a:rPr dirty="0"/>
              <a:t> </a:t>
            </a:r>
            <a:r>
              <a:rPr dirty="0" err="1"/>
              <a:t>바퀴는</a:t>
            </a:r>
            <a:r>
              <a:rPr dirty="0"/>
              <a:t> </a:t>
            </a:r>
            <a:r>
              <a:rPr dirty="0" err="1"/>
              <a:t>회오리바람같이</a:t>
            </a:r>
            <a:r>
              <a:rPr dirty="0"/>
              <a:t> </a:t>
            </a:r>
            <a:r>
              <a:rPr dirty="0" err="1"/>
              <a:t>돌아가는구나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5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arrows are sharp, all their bows are strung;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horses' hoofs seem like flint, their chariot wheels like a whirlwind.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암사자처럼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포효하듯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지르는구나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으르렁거리며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움켜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버리니</a:t>
            </a:r>
            <a:r>
              <a:rPr dirty="0"/>
              <a:t> </a:t>
            </a:r>
            <a:r>
              <a:rPr dirty="0" err="1"/>
              <a:t>빼낼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roar is like that of the lion, </a:t>
            </a:r>
            <a:r>
              <a:rPr lang="en-US" dirty="0"/>
              <a:t>t</a:t>
            </a:r>
            <a:r>
              <a:rPr dirty="0"/>
              <a:t>hey roar like young lions;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growl as they seize their prey and carry it off with no one to rescue.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“예루살렘 주민들아! 유다 사람들아! 이제 나와 내 포도원 사이를 판가름해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0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you dwellers in Jerusalem and men of Judah,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judge between me and my vineyard.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성난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몰아치듯이</a:t>
            </a:r>
            <a:r>
              <a:rPr dirty="0"/>
              <a:t> </a:t>
            </a:r>
            <a:r>
              <a:rPr dirty="0" err="1"/>
              <a:t>으르렁거릴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바라보면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어둠과</a:t>
            </a:r>
            <a:r>
              <a:rPr dirty="0"/>
              <a:t> </a:t>
            </a:r>
            <a:r>
              <a:rPr dirty="0" err="1"/>
              <a:t>고난뿐일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빛조차도</a:t>
            </a:r>
            <a:r>
              <a:rPr dirty="0"/>
              <a:t> </a:t>
            </a:r>
            <a:r>
              <a:rPr dirty="0" err="1"/>
              <a:t>구름에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어두워질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they will roar over it like the roaring of the sea.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one looks at the land, he will see darkness and </a:t>
            </a:r>
            <a:r>
              <a:t>distress;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</a:t>
            </a:r>
            <a:r>
              <a:rPr dirty="0"/>
              <a:t>the light will be darkened by the clouds.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60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맺히기를</a:t>
            </a:r>
            <a:r>
              <a:rPr dirty="0"/>
              <a:t> </a:t>
            </a:r>
            <a:r>
              <a:rPr dirty="0" err="1"/>
              <a:t>기다렸는데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들포도만</a:t>
            </a:r>
            <a:r>
              <a:rPr dirty="0"/>
              <a:t> </a:t>
            </a:r>
            <a:r>
              <a:rPr dirty="0" err="1"/>
              <a:t>열렸느냐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more could have been done for my vineyard than I have done for it?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looked for good grapes, why did it yield only bad?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것인가를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울타리를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망가지게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</a:t>
            </a:r>
            <a:r>
              <a:rPr dirty="0" err="1"/>
              <a:t>헐어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마구</a:t>
            </a:r>
            <a:r>
              <a:rPr dirty="0"/>
              <a:t> </a:t>
            </a:r>
            <a:r>
              <a:rPr dirty="0" err="1"/>
              <a:t>짓밟히게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will tell you what I am going to do to my vineyard: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away its hedge, and it will be destroyed;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down its wall, and it will be trampled.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버려두겠다</a:t>
            </a:r>
            <a:r>
              <a:rPr dirty="0"/>
              <a:t>. </a:t>
            </a:r>
            <a:r>
              <a:rPr dirty="0" err="1"/>
              <a:t>가지치기도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김도</a:t>
            </a:r>
            <a:r>
              <a:rPr dirty="0"/>
              <a:t> </a:t>
            </a:r>
            <a:r>
              <a:rPr dirty="0" err="1"/>
              <a:t>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가시나무와</a:t>
            </a:r>
            <a:r>
              <a:rPr dirty="0"/>
              <a:t> </a:t>
            </a:r>
            <a:r>
              <a:rPr dirty="0" err="1"/>
              <a:t>찔레나무가</a:t>
            </a:r>
            <a:r>
              <a:rPr dirty="0"/>
              <a:t> </a:t>
            </a:r>
            <a:r>
              <a:rPr dirty="0" err="1"/>
              <a:t>자라나게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먹구름에게도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뿌리지도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it a wasteland, neither pruned nor cultivated,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briers and thorns will grow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command the clouds not to rain on it."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포도원은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식물은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기대하셨는데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흘림만</a:t>
            </a:r>
            <a:r>
              <a:rPr dirty="0"/>
              <a:t> </a:t>
            </a:r>
            <a:r>
              <a:rPr dirty="0" err="1"/>
              <a:t>있다니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기대하셨는데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아우성만</a:t>
            </a:r>
            <a:r>
              <a:rPr dirty="0"/>
              <a:t> </a:t>
            </a:r>
            <a:r>
              <a:rPr dirty="0" err="1"/>
              <a:t>있다니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vineyard of the LORD Almighty is the house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of Judah are the garden of his delight.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looked for justice, but saw bloodshed; for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heard cries of distress.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95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밭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밭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끝도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사들여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살려고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who add house to house and join field to field till no space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left and you live alone in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집들이</a:t>
            </a:r>
            <a:r>
              <a:rPr dirty="0"/>
              <a:t> </a:t>
            </a:r>
            <a:r>
              <a:rPr dirty="0" err="1"/>
              <a:t>틀림없이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집이라도</a:t>
            </a:r>
            <a:r>
              <a:rPr dirty="0"/>
              <a:t> </a:t>
            </a:r>
            <a:r>
              <a:rPr dirty="0" err="1"/>
              <a:t>주인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덩그러니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has declared in my hearing: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the great houses will become desolate,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fine mansions left without occupants.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1791</Words>
  <Application>Microsoft Macintosh PowerPoint</Application>
  <PresentationFormat>와이드스크린</PresentationFormat>
  <Paragraphs>182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2022-09-03T04:54:08Z</dcterms:modified>
</cp:coreProperties>
</file>