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638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이혼</a:t>
            </a:r>
            <a:r>
              <a:rPr dirty="0"/>
              <a:t> </a:t>
            </a:r>
            <a:r>
              <a:rPr dirty="0" err="1"/>
              <a:t>증서가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쫓아내기라도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채권자에게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팔았더냐?보라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팔린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쫓겨난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28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"Where is your mother's certificate of divorce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which I sent her away? Or to which of my creditors did I sell you?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your sins you were sold; because of your transgressions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mother was sent away.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두려워하고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빛도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속을</a:t>
            </a:r>
            <a:r>
              <a:rPr dirty="0"/>
              <a:t> </a:t>
            </a:r>
            <a:r>
              <a:rPr dirty="0" err="1"/>
              <a:t>걸어가는</a:t>
            </a:r>
            <a:r>
              <a:rPr dirty="0"/>
              <a:t> </a:t>
            </a:r>
            <a:r>
              <a:rPr dirty="0" err="1"/>
              <a:t>사람이라도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의지하고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기대라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93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among you fears the LORD and obeys the word of his servant?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who walks in the dark, who has no light,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trust in the name of the LORD and rely on his God.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68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붙여</a:t>
            </a:r>
            <a:r>
              <a:rPr dirty="0"/>
              <a:t> </a:t>
            </a:r>
            <a:r>
              <a:rPr dirty="0" err="1"/>
              <a:t>횃불을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불빛을</a:t>
            </a:r>
            <a:r>
              <a:rPr dirty="0"/>
              <a:t> </a:t>
            </a:r>
            <a:r>
              <a:rPr dirty="0" err="1"/>
              <a:t>비추면서</a:t>
            </a:r>
            <a:r>
              <a:rPr dirty="0"/>
              <a:t> </a:t>
            </a:r>
            <a:r>
              <a:rPr dirty="0" err="1"/>
              <a:t>다녀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횃불에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손수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괴로워서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뒹굴게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43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now, all you who light fires and provide yourselves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flaming torches, go, walk in the light of your fires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of the torches you have set ablaze.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</a:t>
            </a:r>
            <a:r>
              <a:rPr dirty="0"/>
              <a:t>is what you shall receive from my hand: You will lie down in torment.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6646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왔을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불렀을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짧으냐</a:t>
            </a:r>
            <a:r>
              <a:rPr dirty="0"/>
              <a:t>?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없겠느냐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꾸짖음으로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말려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바꾸어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물고기들이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</a:t>
            </a:r>
            <a:r>
              <a:rPr dirty="0" err="1"/>
              <a:t>악취가</a:t>
            </a:r>
            <a:r>
              <a:rPr dirty="0"/>
              <a:t> </a:t>
            </a:r>
            <a:r>
              <a:rPr dirty="0" err="1"/>
              <a:t>나고</a:t>
            </a:r>
            <a:r>
              <a:rPr dirty="0"/>
              <a:t> </a:t>
            </a:r>
            <a:r>
              <a:rPr dirty="0" err="1"/>
              <a:t>목말라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23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came, why was there no one? When I called,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was there no one to answer? Was my arm too short to ransom you?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I lack the strength to rescue you? By a mere rebuke I dry up the sea,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turn rivers into a desert; their fish rot for lack of water and die of thirst.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하늘을 어둠으로 옷 입히고 굵은 베옷으로 덮어 버린다.”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clothe the sky with darkness and make sackcloth its covering."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가르치는</a:t>
            </a:r>
            <a:r>
              <a:rPr dirty="0"/>
              <a:t> </a:t>
            </a: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지친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되살릴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아침마다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깨워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제자를</a:t>
            </a:r>
            <a:r>
              <a:rPr dirty="0"/>
              <a:t> </a:t>
            </a:r>
            <a:r>
              <a:rPr dirty="0" err="1"/>
              <a:t>대하듯</a:t>
            </a:r>
            <a:r>
              <a:rPr dirty="0"/>
              <a:t> </a:t>
            </a:r>
            <a:r>
              <a:rPr dirty="0" err="1"/>
              <a:t>들려주신다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52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Sovereign LORD has given me an instructed tongue,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know the word that sustains the weary.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wakens me morning by morning,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wakens my ear to listen like one being taught.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주시니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배반하지도</a:t>
            </a:r>
            <a:r>
              <a:rPr dirty="0"/>
              <a:t> </a:t>
            </a:r>
            <a:r>
              <a:rPr dirty="0" err="1"/>
              <a:t>않았고</a:t>
            </a:r>
            <a:r>
              <a:rPr lang="en-US"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가</a:t>
            </a:r>
            <a:r>
              <a:rPr dirty="0"/>
              <a:t> </a:t>
            </a:r>
            <a:r>
              <a:rPr dirty="0" err="1"/>
              <a:t>버리지도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90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Sovereign LORD has opened my ears,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have not been rebellious; I have not drawn 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때리는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내주었고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수염을</a:t>
            </a:r>
            <a:r>
              <a:rPr dirty="0"/>
              <a:t> </a:t>
            </a:r>
            <a:r>
              <a:rPr dirty="0" err="1"/>
              <a:t>뽑는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뺨을</a:t>
            </a:r>
            <a:r>
              <a:rPr dirty="0"/>
              <a:t> </a:t>
            </a:r>
            <a:r>
              <a:rPr dirty="0" err="1"/>
              <a:t>내주었다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조롱하고</a:t>
            </a:r>
            <a:r>
              <a:rPr dirty="0"/>
              <a:t>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뱉는데도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가리지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26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offered my back to those who beat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cheeks to those who pulled out my beard;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did not hide my face from mocking and spitting.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도와주시니</a:t>
            </a:r>
            <a:r>
              <a:rPr dirty="0"/>
              <a:t> </a:t>
            </a:r>
            <a:r>
              <a:rPr dirty="0" err="1"/>
              <a:t>조금도</a:t>
            </a:r>
            <a:r>
              <a:rPr dirty="0"/>
              <a:t> </a:t>
            </a:r>
            <a:r>
              <a:rPr dirty="0" err="1"/>
              <a:t>자존심이</a:t>
            </a:r>
            <a:r>
              <a:rPr dirty="0"/>
              <a:t> </a:t>
            </a:r>
            <a:r>
              <a:rPr dirty="0" err="1"/>
              <a:t>상하지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부싯돌처럼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88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Sovereign LORD helps me, I will not be disgraced.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have I set my face like flint, and I know I will not be put to shame.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707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계시는데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고소하겠는가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법정에</a:t>
            </a:r>
            <a:r>
              <a:rPr dirty="0"/>
              <a:t> </a:t>
            </a:r>
            <a:r>
              <a:rPr dirty="0" err="1"/>
              <a:t>가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!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상대로</a:t>
            </a:r>
            <a:r>
              <a:rPr dirty="0"/>
              <a:t> </a:t>
            </a:r>
            <a:r>
              <a:rPr dirty="0" err="1"/>
              <a:t>고소했느냐</a:t>
            </a:r>
            <a:r>
              <a:rPr dirty="0"/>
              <a:t>?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와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3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vindicates me is near.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then will bring charges against me?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face each other! Who is my accuser? Let him confront me!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43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도우시는데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옷처럼</a:t>
            </a:r>
            <a:r>
              <a:rPr dirty="0"/>
              <a:t> </a:t>
            </a:r>
            <a:r>
              <a:rPr dirty="0" err="1"/>
              <a:t>낡아져서</a:t>
            </a:r>
            <a:r>
              <a:rPr dirty="0"/>
              <a:t> </a:t>
            </a:r>
            <a:r>
              <a:rPr dirty="0" err="1"/>
              <a:t>좀에게</a:t>
            </a:r>
            <a:r>
              <a:rPr dirty="0"/>
              <a:t> </a:t>
            </a:r>
            <a:r>
              <a:rPr dirty="0" err="1"/>
              <a:t>먹힐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the Sovereign LORD who helps 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he that will condemn me?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all wear out like a garment; the moths will eat them up.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783</Words>
  <Application>Microsoft Macintosh PowerPoint</Application>
  <PresentationFormat>와이드스크린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2022-09-06T12:43:52Z</dcterms:modified>
</cp:coreProperties>
</file>