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추구하며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떠낸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바위와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파낸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구덩이를</a:t>
            </a:r>
            <a:r>
              <a:rPr dirty="0"/>
              <a:t> </a:t>
            </a:r>
            <a:r>
              <a:rPr dirty="0" err="1"/>
              <a:t>바라보라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99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"Listen to me, you who pursue righteousness and who seek the LORD: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 to the rock from which you were cut and to the quarry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which you were hewn;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087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바다를</a:t>
            </a:r>
            <a:r>
              <a:rPr dirty="0"/>
              <a:t>, </a:t>
            </a:r>
            <a:r>
              <a:rPr dirty="0" err="1"/>
              <a:t>깊고도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말리시고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속</a:t>
            </a:r>
            <a:r>
              <a:rPr dirty="0"/>
              <a:t> </a:t>
            </a:r>
            <a:r>
              <a:rPr dirty="0" err="1"/>
              <a:t>깊이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만드셔서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구원받은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건너가게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주가</a:t>
            </a:r>
            <a:r>
              <a:rPr dirty="0"/>
              <a:t> </a:t>
            </a:r>
            <a:r>
              <a:rPr dirty="0" err="1"/>
              <a:t>아니십니까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80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it not you who dried up the sea, the waters of the great deep,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made a road in the depths of the sea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redeemed might cross over?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노래하며</a:t>
            </a:r>
            <a:r>
              <a:rPr dirty="0"/>
              <a:t> </a:t>
            </a:r>
            <a:r>
              <a:rPr dirty="0" err="1"/>
              <a:t>시온으로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기쁨이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면류관이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기쁨과</a:t>
            </a:r>
            <a:r>
              <a:rPr dirty="0"/>
              <a:t> </a:t>
            </a:r>
            <a:r>
              <a:rPr dirty="0" err="1"/>
              <a:t>즐거움이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사로잡을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슬픔과</a:t>
            </a:r>
            <a:r>
              <a:rPr dirty="0"/>
              <a:t> </a:t>
            </a:r>
            <a:r>
              <a:rPr dirty="0" err="1"/>
              <a:t>한숨이</a:t>
            </a:r>
            <a:r>
              <a:rPr dirty="0"/>
              <a:t> </a:t>
            </a:r>
            <a:r>
              <a:rPr dirty="0" err="1"/>
              <a:t>달아날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87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ransomed of the LORD will return.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enter Zion with singing;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everlasting joy will crown their heads. Gladness and joy will overtake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sorrow and sighing will flee away.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“</a:t>
            </a:r>
            <a:r>
              <a:rPr dirty="0" err="1"/>
              <a:t>나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위로하는</a:t>
            </a:r>
            <a:r>
              <a:rPr dirty="0"/>
              <a:t> </a:t>
            </a:r>
            <a:r>
              <a:rPr dirty="0" err="1"/>
              <a:t>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누구기에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운명의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두려워하고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두려워하느냐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37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"I, even I, am he who comforts you.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are you that you fear mortal men, the sons of men,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are but grass,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7925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지으신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잊어버렸구나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펼치시고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기초를</a:t>
            </a:r>
            <a:r>
              <a:rPr dirty="0"/>
              <a:t> </a:t>
            </a:r>
            <a:r>
              <a:rPr dirty="0" err="1"/>
              <a:t>놓으신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잊어버렸구나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파멸이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압제자의</a:t>
            </a:r>
            <a:r>
              <a:rPr dirty="0"/>
              <a:t> </a:t>
            </a:r>
            <a:r>
              <a:rPr dirty="0" err="1"/>
              <a:t>분노</a:t>
            </a:r>
            <a:r>
              <a:rPr dirty="0"/>
              <a:t> </a:t>
            </a:r>
            <a:r>
              <a:rPr dirty="0" err="1"/>
              <a:t>때문에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공포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 </a:t>
            </a: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압제자의</a:t>
            </a:r>
            <a:r>
              <a:rPr dirty="0"/>
              <a:t> </a:t>
            </a:r>
            <a:r>
              <a:rPr dirty="0" err="1"/>
              <a:t>분노가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98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forget the LORD your Maker,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stretched out the heavens and laid the foundations of the earth,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live in constant terror every day because of the wrath of the oppressor,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bent on destruction? For where is the wrath of the oppressor?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움츠린</a:t>
            </a:r>
            <a:r>
              <a:rPr dirty="0"/>
              <a:t> </a:t>
            </a:r>
            <a:r>
              <a:rPr dirty="0" err="1"/>
              <a:t>죄수들이</a:t>
            </a:r>
            <a:r>
              <a:rPr dirty="0"/>
              <a:t>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해방될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죽어서</a:t>
            </a:r>
            <a:r>
              <a:rPr dirty="0"/>
              <a:t> </a:t>
            </a:r>
            <a:r>
              <a:rPr dirty="0" err="1"/>
              <a:t>구덩이에</a:t>
            </a:r>
            <a:r>
              <a:rPr dirty="0"/>
              <a:t> </a:t>
            </a:r>
            <a:r>
              <a:rPr dirty="0" err="1"/>
              <a:t>묻히지도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빵이</a:t>
            </a:r>
            <a:r>
              <a:rPr dirty="0"/>
              <a:t> </a:t>
            </a:r>
            <a:r>
              <a:rPr dirty="0" err="1"/>
              <a:t>부족하지도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05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cowering prisoners will soon be set free;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not die in their dungeon, nor will they lack bread.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537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하나님이다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바다를</a:t>
            </a:r>
            <a:r>
              <a:rPr dirty="0"/>
              <a:t> </a:t>
            </a:r>
            <a:r>
              <a:rPr dirty="0" err="1"/>
              <a:t>휘저어</a:t>
            </a:r>
            <a:r>
              <a:rPr dirty="0"/>
              <a:t> </a:t>
            </a:r>
            <a:r>
              <a:rPr dirty="0" err="1"/>
              <a:t>사나운</a:t>
            </a:r>
            <a:r>
              <a:rPr dirty="0"/>
              <a:t> </a:t>
            </a:r>
            <a:r>
              <a:rPr dirty="0" err="1"/>
              <a:t>파도를</a:t>
            </a:r>
            <a:r>
              <a:rPr dirty="0"/>
              <a:t> </a:t>
            </a:r>
            <a:r>
              <a:rPr dirty="0" err="1"/>
              <a:t>일으키는</a:t>
            </a:r>
            <a:r>
              <a:rPr dirty="0"/>
              <a:t>,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11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am the LORD your God, who churns up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sea so that its waves roar -- the LORD Almighty is his name.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67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담았고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손</a:t>
            </a:r>
            <a:r>
              <a:rPr dirty="0"/>
              <a:t> </a:t>
            </a:r>
            <a:r>
              <a:rPr dirty="0" err="1"/>
              <a:t>그림자로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덮었다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펼치고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기초를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시온에게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55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put my words in your mouth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covered you with the shadow of my hand </a:t>
            </a:r>
            <a:r>
              <a:rPr lang="en-US" altLang="ko-Kore-KR" dirty="0"/>
              <a:t>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who set the heavens in place, who laid the foundations of the earth,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 say to Zion, `You are my people.'"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791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깨어나거라</a:t>
            </a:r>
            <a:r>
              <a:rPr dirty="0"/>
              <a:t>. </a:t>
            </a:r>
            <a:r>
              <a:rPr dirty="0" err="1"/>
              <a:t>깨어나거라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잔을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마신</a:t>
            </a:r>
            <a:r>
              <a:rPr dirty="0"/>
              <a:t> </a:t>
            </a:r>
            <a:r>
              <a:rPr dirty="0" err="1"/>
              <a:t>예루살렘아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일어나거라</a:t>
            </a:r>
            <a:r>
              <a:rPr dirty="0"/>
              <a:t>!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비틀거리게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술잔을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비워</a:t>
            </a:r>
            <a:r>
              <a:rPr dirty="0"/>
              <a:t> </a:t>
            </a:r>
            <a:r>
              <a:rPr dirty="0" err="1"/>
              <a:t>버렸구나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13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Awake, awake! Rise up, O Jerusalem,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have drunk from the hand of the LORD the cup of his wrath,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have drained to its dregs the goblet that makes men stagger.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04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인도할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없구나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키운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잡아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없구나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85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all the sons she bore there was none to guide her;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all the sons she reared there was none to take her by the hand.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843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닥쳤지만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슬퍼해</a:t>
            </a:r>
            <a:r>
              <a:rPr dirty="0"/>
              <a:t> </a:t>
            </a:r>
            <a:r>
              <a:rPr dirty="0" err="1"/>
              <a:t>주겠느냐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폐허와</a:t>
            </a:r>
            <a:r>
              <a:rPr dirty="0"/>
              <a:t> </a:t>
            </a:r>
            <a:r>
              <a:rPr dirty="0" err="1"/>
              <a:t>파멸과</a:t>
            </a:r>
            <a:r>
              <a:rPr dirty="0"/>
              <a:t> </a:t>
            </a:r>
            <a:r>
              <a:rPr dirty="0" err="1"/>
              <a:t>굶주림과</a:t>
            </a:r>
            <a:r>
              <a:rPr dirty="0"/>
              <a:t> </a:t>
            </a:r>
            <a:r>
              <a:rPr dirty="0" err="1"/>
              <a:t>칼뿐이니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위로하겠느냐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322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double calamities have come upon you -- who can comfort you?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ruin and destruction, famine and sword -- who can console you?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아브라함과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사라를</a:t>
            </a:r>
            <a:r>
              <a:rPr dirty="0"/>
              <a:t> </a:t>
            </a:r>
            <a:r>
              <a:rPr dirty="0" err="1"/>
              <a:t>바라보라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불렀을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혼자였지만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주어서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많게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68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 to Abraham, your father, and to Sarah, who gave you birth.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called him he was but one, and I blessed him and made him many.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아들들은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진노와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질책을</a:t>
            </a:r>
            <a:r>
              <a:rPr dirty="0"/>
              <a:t> </a:t>
            </a:r>
            <a:r>
              <a:rPr dirty="0" err="1"/>
              <a:t>너무나도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받아서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그물에</a:t>
            </a:r>
            <a:r>
              <a:rPr dirty="0"/>
              <a:t> </a:t>
            </a:r>
            <a:r>
              <a:rPr dirty="0" err="1"/>
              <a:t>걸린</a:t>
            </a:r>
            <a:r>
              <a:rPr dirty="0"/>
              <a:t> </a:t>
            </a:r>
            <a:r>
              <a:rPr dirty="0" err="1"/>
              <a:t>영양처럼</a:t>
            </a:r>
            <a:r>
              <a:rPr dirty="0"/>
              <a:t> </a:t>
            </a:r>
            <a:r>
              <a:rPr dirty="0" err="1"/>
              <a:t>거리의</a:t>
            </a:r>
            <a:r>
              <a:rPr dirty="0"/>
              <a:t> </a:t>
            </a:r>
            <a:r>
              <a:rPr dirty="0" err="1"/>
              <a:t>모퉁이마다</a:t>
            </a:r>
            <a:r>
              <a:rPr dirty="0"/>
              <a:t> </a:t>
            </a:r>
            <a:r>
              <a:rPr dirty="0" err="1"/>
              <a:t>정신을</a:t>
            </a:r>
            <a:r>
              <a:rPr dirty="0"/>
              <a:t> </a:t>
            </a:r>
            <a:r>
              <a:rPr dirty="0" err="1"/>
              <a:t>잃고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16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sons have fainted; they lie at the head of every street,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antelope caught in a net.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filled with the wrath of the LORD and the rebuke of your God.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그러니 이제 이 말을 들어 보아라. 포도주도 아닌 것에 취해 버린 가엾은 사람아!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Therefore hear this, you afflicted one, made drunk, but not with wine.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039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,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싸워</a:t>
            </a:r>
            <a:r>
              <a:rPr dirty="0"/>
              <a:t> </a:t>
            </a:r>
            <a:r>
              <a:rPr dirty="0" err="1"/>
              <a:t>주시는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비틀거리게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술잔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잔을</a:t>
            </a:r>
            <a:r>
              <a:rPr dirty="0"/>
              <a:t> </a:t>
            </a:r>
            <a:r>
              <a:rPr dirty="0" err="1"/>
              <a:t>빼앗았으니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마시지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11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your Sovereign LORD says, your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defends his people: "See, I have taken out of your hand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cup that made you stagger; from that cup, the goblet of my wrath,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never drink again.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6407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잔을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괴롭히던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쥐어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말하던</a:t>
            </a:r>
            <a:r>
              <a:rPr dirty="0"/>
              <a:t> </a:t>
            </a:r>
            <a:r>
              <a:rPr dirty="0" err="1"/>
              <a:t>사람들이다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엎드려라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딛고</a:t>
            </a:r>
            <a:r>
              <a:rPr dirty="0"/>
              <a:t> </a:t>
            </a:r>
            <a:r>
              <a:rPr dirty="0" err="1"/>
              <a:t>지나가겠다</a:t>
            </a:r>
            <a:r>
              <a:rPr dirty="0"/>
              <a:t>.’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땅바닥인양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행인들이</a:t>
            </a:r>
            <a:r>
              <a:rPr dirty="0"/>
              <a:t> </a:t>
            </a:r>
            <a:r>
              <a:rPr dirty="0" err="1"/>
              <a:t>다니는</a:t>
            </a:r>
            <a:r>
              <a:rPr dirty="0"/>
              <a:t> </a:t>
            </a:r>
            <a:r>
              <a:rPr dirty="0" err="1"/>
              <a:t>길바닥인양</a:t>
            </a:r>
            <a:r>
              <a:rPr dirty="0"/>
              <a:t> </a:t>
            </a:r>
            <a:r>
              <a:rPr dirty="0" err="1"/>
              <a:t>만들지</a:t>
            </a:r>
            <a:r>
              <a:rPr dirty="0"/>
              <a:t> </a:t>
            </a:r>
            <a:r>
              <a:rPr dirty="0" err="1"/>
              <a:t>않았었느냐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62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put it into the hands of your tormentors, who said to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`Fall prostrate that we may walk over </a:t>
            </a:r>
            <a:r>
              <a:t>you.'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you made your back like the ground, like a street to be walked over."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그렇다</a:t>
            </a:r>
            <a:r>
              <a:rPr dirty="0"/>
              <a:t>.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시온을</a:t>
            </a:r>
            <a:r>
              <a:rPr dirty="0"/>
              <a:t> </a:t>
            </a:r>
            <a:r>
              <a:rPr dirty="0" err="1"/>
              <a:t>위로하셨다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시온의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광야를</a:t>
            </a:r>
            <a:r>
              <a:rPr dirty="0"/>
              <a:t> </a:t>
            </a:r>
            <a:r>
              <a:rPr dirty="0" err="1"/>
              <a:t>에덴처럼</a:t>
            </a:r>
            <a:r>
              <a:rPr dirty="0"/>
              <a:t> </a:t>
            </a:r>
            <a:r>
              <a:rPr dirty="0" err="1"/>
              <a:t>만드시고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사막을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동산처럼</a:t>
            </a:r>
            <a:r>
              <a:rPr dirty="0"/>
              <a:t> </a:t>
            </a:r>
            <a:r>
              <a:rPr dirty="0" err="1"/>
              <a:t>만드셨으니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그곳에는</a:t>
            </a:r>
            <a:r>
              <a:rPr dirty="0"/>
              <a:t> </a:t>
            </a:r>
            <a:r>
              <a:rPr dirty="0" err="1"/>
              <a:t>기쁨과</a:t>
            </a:r>
            <a:r>
              <a:rPr dirty="0"/>
              <a:t> </a:t>
            </a:r>
            <a:r>
              <a:rPr dirty="0" err="1"/>
              <a:t>즐거움이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감사의</a:t>
            </a:r>
            <a:r>
              <a:rPr dirty="0"/>
              <a:t> </a:t>
            </a:r>
            <a:r>
              <a:rPr dirty="0" err="1"/>
              <a:t>노랫소리가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울려</a:t>
            </a:r>
            <a:r>
              <a:rPr dirty="0"/>
              <a:t> </a:t>
            </a:r>
            <a:r>
              <a:rPr dirty="0" err="1"/>
              <a:t>퍼질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195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surely comfort Zion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look with compassion on all her ruins;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make her deserts like Eden, her wastelands like the garden of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Joy and gladness will be found in her, thanksgiving and the sound of singing.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백성아</a:t>
            </a:r>
            <a:r>
              <a:rPr dirty="0"/>
              <a:t>,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주목하라</a:t>
            </a:r>
            <a:r>
              <a:rPr dirty="0"/>
              <a:t>.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백성아</a:t>
            </a:r>
            <a:r>
              <a:rPr dirty="0"/>
              <a:t>,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가르침이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나오고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공의가</a:t>
            </a:r>
            <a:r>
              <a:rPr dirty="0"/>
              <a:t> </a:t>
            </a:r>
            <a:r>
              <a:rPr dirty="0" err="1"/>
              <a:t>뭇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96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"Listen to me, my people; hear me, my nation: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law will go out from me; my justice will become a light to the nations.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정의는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왔고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구원은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나타났다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팔로</a:t>
            </a:r>
            <a:r>
              <a:rPr dirty="0"/>
              <a:t> </a:t>
            </a:r>
            <a:r>
              <a:rPr dirty="0" err="1"/>
              <a:t>뭇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심판하겠다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섬들이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갈망하고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팔에</a:t>
            </a:r>
            <a:r>
              <a:rPr dirty="0"/>
              <a:t> </a:t>
            </a:r>
            <a:r>
              <a:rPr dirty="0" err="1"/>
              <a:t>희망을</a:t>
            </a:r>
            <a:r>
              <a:rPr dirty="0"/>
              <a:t> </a:t>
            </a:r>
            <a:r>
              <a:rPr dirty="0" err="1"/>
              <a:t>둘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86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righteousness draws near speedily,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salvation is on the way, and my arm will bring justice to the nations.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islands will look to me and wait in hope for my arm.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바라보라</a:t>
            </a:r>
            <a:r>
              <a:rPr dirty="0"/>
              <a:t>. </a:t>
            </a:r>
            <a:r>
              <a:rPr dirty="0" err="1"/>
              <a:t>아래로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내려다보라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하늘은</a:t>
            </a:r>
            <a:r>
              <a:rPr dirty="0"/>
              <a:t> </a:t>
            </a:r>
            <a:r>
              <a:rPr dirty="0" err="1"/>
              <a:t>연기처럼</a:t>
            </a:r>
            <a:r>
              <a:rPr dirty="0"/>
              <a:t> </a:t>
            </a:r>
            <a:r>
              <a:rPr dirty="0" err="1"/>
              <a:t>사라지고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옷처럼</a:t>
            </a:r>
            <a:r>
              <a:rPr dirty="0"/>
              <a:t> </a:t>
            </a:r>
            <a:r>
              <a:rPr dirty="0" err="1"/>
              <a:t>해어져서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하루살이처럼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구원은</a:t>
            </a:r>
            <a:r>
              <a:rPr dirty="0"/>
              <a:t> </a:t>
            </a:r>
            <a:r>
              <a:rPr dirty="0" err="1"/>
              <a:t>영원하고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정의는</a:t>
            </a:r>
            <a:r>
              <a:rPr dirty="0"/>
              <a:t> </a:t>
            </a:r>
            <a:r>
              <a:rPr dirty="0" err="1"/>
              <a:t>꺾이지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61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Lift up your eyes to the heavens, look at the earth beneath;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heavens will vanish like smoke,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earth will wear out like a garment and its inhabitants die like flies.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my salvation will last forever, my righteousness will never fail.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0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가르침을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두는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잔소리를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욕설에</a:t>
            </a:r>
            <a:r>
              <a:rPr dirty="0"/>
              <a:t> </a:t>
            </a:r>
            <a:r>
              <a:rPr dirty="0" err="1"/>
              <a:t>겁먹지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13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"Hear me, you who know what is right,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people who have my law in your hearts: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fear the reproach of men or be terrified by their insults.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좀이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옷처럼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벌레가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양털처럼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의는</a:t>
            </a:r>
            <a:r>
              <a:rPr dirty="0"/>
              <a:t> </a:t>
            </a:r>
            <a:r>
              <a:rPr dirty="0" err="1"/>
              <a:t>영원하고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구원은</a:t>
            </a:r>
            <a:r>
              <a:rPr dirty="0"/>
              <a:t> </a:t>
            </a:r>
            <a:r>
              <a:rPr dirty="0" err="1"/>
              <a:t>대대에</a:t>
            </a:r>
            <a:r>
              <a:rPr dirty="0"/>
              <a:t> </a:t>
            </a:r>
            <a:r>
              <a:rPr dirty="0" err="1"/>
              <a:t>미칠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93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moth will eat them up like a garment;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worm will devour them like wool.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my righteousness will last forever, my salvation through all generations."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475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깨어나십시오</a:t>
            </a:r>
            <a:r>
              <a:rPr dirty="0"/>
              <a:t>, </a:t>
            </a:r>
            <a:r>
              <a:rPr dirty="0" err="1"/>
              <a:t>깨어나십시오</a:t>
            </a:r>
            <a:r>
              <a:rPr dirty="0"/>
              <a:t>, </a:t>
            </a:r>
            <a:r>
              <a:rPr dirty="0" err="1"/>
              <a:t>힘으로</a:t>
            </a:r>
            <a:r>
              <a:rPr dirty="0"/>
              <a:t> </a:t>
            </a:r>
            <a:r>
              <a:rPr dirty="0" err="1"/>
              <a:t>무장하십시오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팔이여</a:t>
            </a:r>
            <a:r>
              <a:rPr dirty="0"/>
              <a:t>! </a:t>
            </a:r>
            <a:r>
              <a:rPr dirty="0" err="1"/>
              <a:t>옛날</a:t>
            </a:r>
            <a:r>
              <a:rPr dirty="0"/>
              <a:t> </a:t>
            </a:r>
            <a:r>
              <a:rPr dirty="0" err="1"/>
              <a:t>옛적에</a:t>
            </a:r>
            <a:r>
              <a:rPr dirty="0"/>
              <a:t> </a:t>
            </a:r>
            <a:r>
              <a:rPr dirty="0" err="1"/>
              <a:t>그랬던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깨어나십시오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라합을</a:t>
            </a:r>
            <a:r>
              <a:rPr dirty="0"/>
              <a:t> </a:t>
            </a:r>
            <a:r>
              <a:rPr dirty="0" err="1"/>
              <a:t>갈기갈기</a:t>
            </a:r>
            <a:r>
              <a:rPr dirty="0"/>
              <a:t> </a:t>
            </a:r>
            <a:r>
              <a:rPr dirty="0" err="1"/>
              <a:t>찢고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괴물을</a:t>
            </a:r>
            <a:r>
              <a:rPr dirty="0"/>
              <a:t> </a:t>
            </a:r>
            <a:r>
              <a:rPr dirty="0" err="1"/>
              <a:t>찌르신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주가</a:t>
            </a:r>
            <a:r>
              <a:rPr dirty="0"/>
              <a:t> </a:t>
            </a:r>
            <a:r>
              <a:rPr dirty="0" err="1"/>
              <a:t>아니십니까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34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Awake, awake! Clothe yourself with strength,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arm of the LORD; awake, as in days gone by,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in generations of old. Was it not you who cut Rahab to pieces,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who pierced that monster through?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1570</Words>
  <Application>Microsoft Macintosh PowerPoint</Application>
  <PresentationFormat>와이드스크린</PresentationFormat>
  <Paragraphs>153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2022-09-06T12:50:19Z</dcterms:modified>
</cp:coreProperties>
</file>