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깨어나거라</a:t>
            </a:r>
            <a:r>
              <a:rPr dirty="0"/>
              <a:t>. </a:t>
            </a:r>
            <a:r>
              <a:rPr dirty="0" err="1"/>
              <a:t>깨어나거라</a:t>
            </a:r>
            <a:r>
              <a:rPr dirty="0"/>
              <a:t>.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무장하여라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시온아</a:t>
            </a:r>
            <a:r>
              <a:rPr dirty="0"/>
              <a:t>!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걸쳐라</a:t>
            </a:r>
            <a:r>
              <a:rPr dirty="0"/>
              <a:t>.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예루살렘아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0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Awake, awake, O Zion, clothe yourself with strength.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on your garments of splendor, O Jerusalem, the holy city.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uncircumcised and defiled will not enter you again.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걷어</a:t>
            </a:r>
            <a:r>
              <a:rPr dirty="0"/>
              <a:t> </a:t>
            </a:r>
            <a:r>
              <a:rPr dirty="0" err="1"/>
              <a:t>붙이시니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구석구석에서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0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lay bare his holy arm in the sight of all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ends of the earth will see the salvation of our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269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떠나라</a:t>
            </a:r>
            <a:r>
              <a:rPr dirty="0"/>
              <a:t>. </a:t>
            </a:r>
            <a:r>
              <a:rPr dirty="0" err="1"/>
              <a:t>떠나라</a:t>
            </a:r>
            <a:r>
              <a:rPr dirty="0"/>
              <a:t>.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나오라</a:t>
            </a:r>
            <a:r>
              <a:rPr dirty="0"/>
              <a:t>!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건드리지도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나오라</a:t>
            </a:r>
            <a:r>
              <a:rPr dirty="0"/>
              <a:t>!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그릇을</a:t>
            </a:r>
            <a:r>
              <a:rPr dirty="0"/>
              <a:t> </a:t>
            </a:r>
            <a:r>
              <a:rPr dirty="0" err="1"/>
              <a:t>받들어</a:t>
            </a:r>
            <a:r>
              <a:rPr dirty="0"/>
              <a:t> </a:t>
            </a:r>
            <a:r>
              <a:rPr dirty="0" err="1"/>
              <a:t>나르는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Depart, depart, go out from there! Touch no unclean thing!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out from it and be pure, you who carry the vessels of the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쫓기듯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/>
              <a:t>된다</a:t>
            </a:r>
            <a:r>
              <a:rPr lang="en-US" altLang="ko-Kore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가시고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보살피시기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8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not leave in haste or go in flight; for the LORD will go before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 will be your rear guard.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보라. 내 종이 잘 될 것이다. 그가 드높아지고 존귀하게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6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my servant will act wisely;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raised and lifted up and highly exalted.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몰골이</a:t>
            </a:r>
            <a:r>
              <a:rPr dirty="0"/>
              <a:t> </a:t>
            </a:r>
            <a:r>
              <a:rPr dirty="0" err="1"/>
              <a:t>사람이라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엉망이고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풍채도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모습이</a:t>
            </a:r>
            <a:r>
              <a:rPr dirty="0"/>
              <a:t> </a:t>
            </a:r>
            <a:r>
              <a:rPr dirty="0" err="1"/>
              <a:t>아니어서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놀랐지만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4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there were many who were appalled at him </a:t>
            </a:r>
            <a:r>
              <a:rPr lang="en-US" altLang="ko-Kore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appearance was so disfigured beyond that of any man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form marred beyond human likeness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지금껏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깨달아서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나라들이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끼얹듯</a:t>
            </a:r>
            <a:r>
              <a:rPr dirty="0"/>
              <a:t> </a:t>
            </a:r>
            <a:r>
              <a:rPr dirty="0" err="1"/>
              <a:t>놀라고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다물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he sprinkle many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kings will shut their mouths because of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what they were not told, they will </a:t>
            </a:r>
            <a:r>
              <a:t>see,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what they have not heard, they will understand.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9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흙먼지를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털고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예루살렘아</a:t>
            </a:r>
            <a:r>
              <a:rPr dirty="0"/>
              <a:t>!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목에서</a:t>
            </a:r>
            <a:r>
              <a:rPr dirty="0"/>
              <a:t> </a:t>
            </a:r>
            <a:r>
              <a:rPr dirty="0" err="1"/>
              <a:t>사슬을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됐던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9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Shake off your dust; rise up, sit enthroned,</a:t>
            </a:r>
            <a:r>
              <a:rPr lang="en-US" dirty="0"/>
              <a:t> </a:t>
            </a:r>
            <a:r>
              <a:rPr dirty="0"/>
              <a:t>O Jerusalem.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Free yourself from the chains on your neck, O captive Daughter of Zion.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0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값없이</a:t>
            </a:r>
            <a:r>
              <a:rPr dirty="0"/>
              <a:t> </a:t>
            </a:r>
            <a:r>
              <a:rPr dirty="0" err="1"/>
              <a:t>팔려</a:t>
            </a:r>
            <a:r>
              <a:rPr dirty="0"/>
              <a:t> </a:t>
            </a:r>
            <a:r>
              <a:rPr dirty="0" err="1"/>
              <a:t>갔으니</a:t>
            </a:r>
            <a:r>
              <a:rPr dirty="0"/>
              <a:t> </a:t>
            </a:r>
            <a:r>
              <a:rPr dirty="0" err="1"/>
              <a:t>돈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풀려날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17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says: "You were sold for nothing,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without money you will be redeemed."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처음에는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내려가서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머물렀다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앗시리아가</a:t>
            </a:r>
            <a:r>
              <a:rPr dirty="0"/>
              <a:t> </a:t>
            </a:r>
            <a:r>
              <a:rPr dirty="0" err="1"/>
              <a:t>까닭도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짓눌렀다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7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first my people went down to Egypt to live; lately,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Assyria has oppressed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이유도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끌려가고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지배하는</a:t>
            </a:r>
            <a:r>
              <a:rPr dirty="0"/>
              <a:t> </a:t>
            </a:r>
            <a:r>
              <a:rPr dirty="0" err="1"/>
              <a:t>통치자들은</a:t>
            </a:r>
            <a:r>
              <a:rPr dirty="0"/>
              <a:t> </a:t>
            </a:r>
            <a:r>
              <a:rPr dirty="0" err="1"/>
              <a:t>야유를</a:t>
            </a:r>
            <a:r>
              <a:rPr dirty="0"/>
              <a:t> </a:t>
            </a:r>
            <a:r>
              <a:rPr dirty="0" err="1"/>
              <a:t>퍼붓고</a:t>
            </a:r>
            <a:r>
              <a:rPr dirty="0"/>
              <a:t> </a:t>
            </a:r>
            <a:r>
              <a:rPr dirty="0" err="1"/>
              <a:t>있는데도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매일</a:t>
            </a:r>
            <a:r>
              <a:rPr dirty="0"/>
              <a:t> </a:t>
            </a:r>
            <a:r>
              <a:rPr dirty="0" err="1"/>
              <a:t>온종일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업신여김을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6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now what do I have here?" declares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my people have been taken away for nothing,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rule them mock," declares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all day long my name is constantly blasphemed.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있다’라고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나임을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50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my people will know my name;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in that day they will know that it is I who foretold it. Yes, it is I."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31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반갑다</a:t>
            </a:r>
            <a:r>
              <a:rPr dirty="0"/>
              <a:t>!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안고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넘어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달려오는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발이여</a:t>
            </a:r>
            <a:r>
              <a:rPr dirty="0"/>
              <a:t>! </a:t>
            </a:r>
            <a:r>
              <a:rPr dirty="0" err="1"/>
              <a:t>평화가</a:t>
            </a:r>
            <a:r>
              <a:rPr dirty="0"/>
              <a:t> </a:t>
            </a:r>
            <a:r>
              <a:rPr dirty="0" err="1"/>
              <a:t>이르렀다고</a:t>
            </a:r>
            <a:r>
              <a:rPr dirty="0"/>
              <a:t> </a:t>
            </a:r>
            <a:r>
              <a:rPr dirty="0" err="1"/>
              <a:t>통보하면서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들려주는구나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이르렀다고</a:t>
            </a:r>
            <a:r>
              <a:rPr dirty="0"/>
              <a:t> </a:t>
            </a:r>
            <a:r>
              <a:rPr dirty="0" err="1"/>
              <a:t>말하면서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“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되셨다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9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beautiful on the mountains are the feet of those who bring good news,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proclaim peace, who bring good tidings, who proclaim salvation,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say to Zion, "Your God reigns!"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파수꾼이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높이는구나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목소리로</a:t>
            </a:r>
            <a:r>
              <a:rPr dirty="0"/>
              <a:t>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울리는구나</a:t>
            </a:r>
            <a:r>
              <a:rPr lang="en-US" altLang="ko-Kore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시온으로</a:t>
            </a:r>
            <a:r>
              <a:rPr dirty="0"/>
              <a:t> </a:t>
            </a:r>
            <a:r>
              <a:rPr dirty="0" err="1"/>
              <a:t>돌아오시는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목격하고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6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Listen! Your watchmen lift up their voices; together they shout for joy.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returns to Zion, they will see it with their own eyes.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터뜨리라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버려진</a:t>
            </a:r>
            <a:r>
              <a:rPr dirty="0"/>
              <a:t> </a:t>
            </a:r>
            <a:r>
              <a:rPr dirty="0" err="1"/>
              <a:t>곳들아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위로하셨고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45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Burst into songs of joy together, you ruins of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has comforted his people, he has redeemed Jerusalem.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917</Words>
  <Application>Microsoft Macintosh PowerPoint</Application>
  <PresentationFormat>와이드스크린</PresentationFormat>
  <Paragraphs>92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2022-09-06T12:52:47Z</dcterms:modified>
</cp:coreProperties>
</file>