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39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환호성을</a:t>
            </a:r>
            <a:r>
              <a:rPr dirty="0"/>
              <a:t> </a:t>
            </a:r>
            <a:r>
              <a:rPr dirty="0" err="1"/>
              <a:t>질러라</a:t>
            </a:r>
            <a:r>
              <a:rPr dirty="0"/>
              <a:t>,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낳지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여인아</a:t>
            </a:r>
            <a:r>
              <a:rPr dirty="0"/>
              <a:t>! </a:t>
            </a:r>
            <a:r>
              <a:rPr dirty="0" err="1"/>
              <a:t>환호성을</a:t>
            </a:r>
            <a:r>
              <a:rPr dirty="0"/>
              <a:t> </a:t>
            </a:r>
            <a:r>
              <a:rPr dirty="0" err="1"/>
              <a:t>터뜨리며</a:t>
            </a:r>
            <a:r>
              <a:rPr dirty="0"/>
              <a:t> </a:t>
            </a:r>
            <a:r>
              <a:rPr dirty="0" err="1"/>
              <a:t>소리쳐라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산고를</a:t>
            </a:r>
            <a:r>
              <a:rPr dirty="0"/>
              <a:t> </a:t>
            </a:r>
            <a:r>
              <a:rPr dirty="0" err="1"/>
              <a:t>겪어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여인아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쓸쓸히</a:t>
            </a:r>
            <a:r>
              <a:rPr dirty="0"/>
              <a:t> </a:t>
            </a:r>
            <a:r>
              <a:rPr dirty="0" err="1"/>
              <a:t>지내는</a:t>
            </a:r>
            <a:r>
              <a:rPr dirty="0"/>
              <a:t> </a:t>
            </a:r>
            <a:r>
              <a:rPr dirty="0" err="1"/>
              <a:t>여인의</a:t>
            </a:r>
            <a:r>
              <a:rPr dirty="0"/>
              <a:t>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결혼한</a:t>
            </a:r>
            <a:r>
              <a:rPr dirty="0"/>
              <a:t> </a:t>
            </a:r>
            <a:r>
              <a:rPr dirty="0" err="1"/>
              <a:t>여인의</a:t>
            </a:r>
            <a:r>
              <a:rPr dirty="0"/>
              <a:t> </a:t>
            </a:r>
            <a:r>
              <a:rPr dirty="0" err="1"/>
              <a:t>자녀보다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많기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02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"Sing, O barren woman, you who never bore a child; burst into song,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shout for joy, you who were never in labor;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more are the children of the desolate woman than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her who has a husband," says the LORD.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산들이</a:t>
            </a:r>
            <a:r>
              <a:rPr dirty="0"/>
              <a:t> </a:t>
            </a:r>
            <a:r>
              <a:rPr dirty="0" err="1"/>
              <a:t>옮겨지고</a:t>
            </a:r>
            <a:r>
              <a:rPr dirty="0"/>
              <a:t> </a:t>
            </a:r>
            <a:r>
              <a:rPr dirty="0" err="1"/>
              <a:t>언덕이</a:t>
            </a:r>
            <a:r>
              <a:rPr dirty="0"/>
              <a:t> </a:t>
            </a:r>
            <a:r>
              <a:rPr dirty="0" err="1"/>
              <a:t>흔들려도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옮겨지지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평화의</a:t>
            </a:r>
            <a:r>
              <a:rPr dirty="0"/>
              <a:t> </a:t>
            </a:r>
            <a:r>
              <a:rPr dirty="0" err="1"/>
              <a:t>언약은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가엾게</a:t>
            </a:r>
            <a:r>
              <a:rPr dirty="0"/>
              <a:t> </a:t>
            </a:r>
            <a:r>
              <a:rPr dirty="0" err="1"/>
              <a:t>여기시는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0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 mountains be shaken and the hills be removed,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my unfailing love for you will not be shaken nor my covenant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peace be removed," says the LORD, who has compassion on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1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</a:t>
            </a:r>
            <a:r>
              <a:rPr dirty="0" err="1"/>
              <a:t>폭풍에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고생하고도</a:t>
            </a:r>
            <a:r>
              <a:rPr dirty="0"/>
              <a:t> </a:t>
            </a:r>
            <a:r>
              <a:rPr dirty="0" err="1"/>
              <a:t>위로조차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성읍아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홍옥으로</a:t>
            </a:r>
            <a:r>
              <a:rPr dirty="0"/>
              <a:t>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r>
              <a:rPr dirty="0" err="1"/>
              <a:t>사파이어로</a:t>
            </a:r>
            <a:r>
              <a:rPr dirty="0"/>
              <a:t> </a:t>
            </a:r>
            <a:r>
              <a:rPr dirty="0" err="1"/>
              <a:t>주춧돌을</a:t>
            </a:r>
            <a:r>
              <a:rPr dirty="0"/>
              <a:t> </a:t>
            </a:r>
            <a:r>
              <a:rPr dirty="0" err="1"/>
              <a:t>놓겠다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45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afflicted city, lashed by storms and not comforted,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build you with stones of turquoise, your foundations with sapphires.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루비로</a:t>
            </a:r>
            <a:r>
              <a:rPr dirty="0"/>
              <a:t> </a:t>
            </a:r>
            <a:r>
              <a:rPr dirty="0" err="1"/>
              <a:t>뾰족탑을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반짝이는</a:t>
            </a:r>
            <a:r>
              <a:rPr dirty="0"/>
              <a:t> </a:t>
            </a:r>
            <a:r>
              <a:rPr dirty="0" err="1"/>
              <a:t>석류석으로</a:t>
            </a:r>
            <a:r>
              <a:rPr dirty="0"/>
              <a:t> </a:t>
            </a:r>
            <a:r>
              <a:rPr dirty="0" err="1"/>
              <a:t>성문을</a:t>
            </a:r>
            <a:r>
              <a:rPr dirty="0"/>
              <a:t> </a:t>
            </a:r>
            <a:r>
              <a:rPr dirty="0" err="1"/>
              <a:t>만들고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보석으로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둘러쌓겠다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4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your battlements of rubies,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gates of sparkling jewels, and all your walls of precious stones.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네 자녀들은 모두 여호와께 가르침을 받고 평화를 마음껏 누릴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891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your sons will be taught by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great will be your children's peace.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정의로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서겠고</a:t>
            </a:r>
            <a:r>
              <a:rPr dirty="0"/>
              <a:t> </a:t>
            </a:r>
            <a:r>
              <a:rPr dirty="0" err="1"/>
              <a:t>압제는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멀어질</a:t>
            </a:r>
            <a:r>
              <a:rPr dirty="0"/>
              <a:t>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두려워할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공포마저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사라져서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77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righteousness you will be established: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Tyranny will be far from you; you will have nothing to fear.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Terror will be far removed; it will not come near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다투는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생기겠지만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허락한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다투는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0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does attack you, it will not be my doing;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attacks you will surrender to you.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불어</a:t>
            </a:r>
            <a:r>
              <a:rPr dirty="0"/>
              <a:t> </a:t>
            </a:r>
            <a:r>
              <a:rPr dirty="0" err="1"/>
              <a:t>숯불을</a:t>
            </a:r>
            <a:r>
              <a:rPr dirty="0"/>
              <a:t> </a:t>
            </a:r>
            <a:r>
              <a:rPr dirty="0" err="1"/>
              <a:t>피우고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장인을</a:t>
            </a:r>
            <a:r>
              <a:rPr dirty="0"/>
              <a:t> </a:t>
            </a:r>
            <a:r>
              <a:rPr dirty="0" err="1"/>
              <a:t>창조한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부수고</a:t>
            </a:r>
            <a:r>
              <a:rPr dirty="0"/>
              <a:t> </a:t>
            </a:r>
            <a:r>
              <a:rPr dirty="0" err="1"/>
              <a:t>파괴하는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창조했다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80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it is I who created the blacksmith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fans the coals into flame and forges a weapon fit for its work.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is I who have created the destroyer to work havoc;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치려고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무기는</a:t>
            </a:r>
            <a:r>
              <a:rPr dirty="0"/>
              <a:t> </a:t>
            </a:r>
            <a:r>
              <a:rPr dirty="0" err="1"/>
              <a:t>성능을</a:t>
            </a:r>
            <a:r>
              <a:rPr dirty="0"/>
              <a:t> </a:t>
            </a:r>
            <a:r>
              <a:rPr dirty="0" err="1"/>
              <a:t>다하지</a:t>
            </a:r>
            <a:r>
              <a:rPr dirty="0"/>
              <a:t> </a:t>
            </a:r>
            <a:r>
              <a:rPr dirty="0" err="1"/>
              <a:t>못하고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고소해서</a:t>
            </a:r>
            <a:r>
              <a:rPr dirty="0"/>
              <a:t> </a:t>
            </a:r>
            <a:r>
              <a:rPr dirty="0" err="1"/>
              <a:t>법정에</a:t>
            </a:r>
            <a:r>
              <a:rPr dirty="0"/>
              <a:t> </a:t>
            </a:r>
            <a:r>
              <a:rPr dirty="0" err="1"/>
              <a:t>세우는</a:t>
            </a:r>
            <a:r>
              <a:rPr dirty="0"/>
              <a:t> </a:t>
            </a:r>
            <a:r>
              <a:rPr dirty="0" err="1"/>
              <a:t>혀마다</a:t>
            </a:r>
            <a:r>
              <a:rPr dirty="0"/>
              <a:t> </a:t>
            </a: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패소할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몫이고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권리다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94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weapon forged against you will prevail,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refute every tongue that accuses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heritage of the servants of the </a:t>
            </a:r>
            <a:r>
              <a:t>LORD,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this is their vindication from me," declares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터를</a:t>
            </a:r>
            <a:r>
              <a:rPr dirty="0"/>
              <a:t> </a:t>
            </a:r>
            <a:r>
              <a:rPr dirty="0" err="1"/>
              <a:t>넓히고</a:t>
            </a:r>
            <a:r>
              <a:rPr dirty="0"/>
              <a:t> </a:t>
            </a:r>
            <a:r>
              <a:rPr dirty="0" err="1"/>
              <a:t>장막의</a:t>
            </a:r>
            <a:r>
              <a:rPr dirty="0"/>
              <a:t>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아낌없이</a:t>
            </a:r>
            <a:r>
              <a:rPr dirty="0"/>
              <a:t> </a:t>
            </a:r>
            <a:r>
              <a:rPr dirty="0" err="1"/>
              <a:t>활짝</a:t>
            </a:r>
            <a:r>
              <a:rPr dirty="0"/>
              <a:t> </a:t>
            </a:r>
            <a:r>
              <a:rPr dirty="0" err="1"/>
              <a:t>펼쳐라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길게</a:t>
            </a:r>
            <a:r>
              <a:rPr dirty="0"/>
              <a:t> </a:t>
            </a:r>
            <a:r>
              <a:rPr dirty="0" err="1"/>
              <a:t>늘이고</a:t>
            </a:r>
            <a:r>
              <a:rPr dirty="0"/>
              <a:t> </a:t>
            </a:r>
            <a:r>
              <a:rPr dirty="0" err="1"/>
              <a:t>말뚝을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박아라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90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"Enlarge the place of your tent, stretch your tent curtains wide,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hold back; lengthen your cords, strengthen your stakes.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좌우로</a:t>
            </a:r>
            <a:r>
              <a:rPr dirty="0"/>
              <a:t> </a:t>
            </a:r>
            <a:r>
              <a:rPr dirty="0" err="1"/>
              <a:t>터져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뭇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차지하고</a:t>
            </a:r>
            <a:r>
              <a:rPr dirty="0"/>
              <a:t> </a:t>
            </a:r>
            <a:r>
              <a:rPr dirty="0" err="1"/>
              <a:t>버려졌던</a:t>
            </a:r>
            <a:r>
              <a:rPr dirty="0"/>
              <a:t> </a:t>
            </a:r>
            <a:r>
              <a:rPr dirty="0" err="1"/>
              <a:t>성읍들에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98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will spread out to the right and to the left;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descendants will dispossess nations and settle in their desolate cities.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7474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!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기죽지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!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창피를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시절의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잊</a:t>
            </a:r>
            <a:r>
              <a:rPr lang="ko-KR" altLang="en-US" dirty="0"/>
              <a:t>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과부</a:t>
            </a:r>
            <a:r>
              <a:rPr dirty="0"/>
              <a:t> </a:t>
            </a:r>
            <a:r>
              <a:rPr dirty="0" err="1"/>
              <a:t>시절의</a:t>
            </a:r>
            <a:r>
              <a:rPr dirty="0"/>
              <a:t> </a:t>
            </a:r>
            <a:r>
              <a:rPr dirty="0" err="1"/>
              <a:t>창피를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떠올리지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94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be afraid; you will not suffer shame.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fear disgrace; you will not be humiliated.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forget the shame of your youth and remember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more the reproach of your widowhood.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21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남편이시다</a:t>
            </a:r>
            <a:r>
              <a:rPr dirty="0"/>
              <a:t>.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구원자시다</a:t>
            </a:r>
            <a:r>
              <a:rPr dirty="0"/>
              <a:t>. </a:t>
            </a:r>
            <a:r>
              <a:rPr dirty="0" err="1"/>
              <a:t>그분은</a:t>
            </a:r>
            <a:r>
              <a:rPr dirty="0"/>
              <a:t> ‘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하나님’이라</a:t>
            </a:r>
            <a:r>
              <a:rPr dirty="0"/>
              <a:t> </a:t>
            </a:r>
            <a:r>
              <a:rPr dirty="0" err="1"/>
              <a:t>불린다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6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Maker is your husband -- the LORD Almighty is his name </a:t>
            </a:r>
            <a:r>
              <a:rPr lang="en-US" altLang="ko-Kore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Holy One of Israel is your Redeemer; he is called the God of all the earth.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버림받은</a:t>
            </a:r>
            <a:r>
              <a:rPr dirty="0"/>
              <a:t> </a:t>
            </a:r>
            <a:r>
              <a:rPr dirty="0" err="1"/>
              <a:t>여인처럼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부르신다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시절에</a:t>
            </a:r>
            <a:r>
              <a:rPr dirty="0"/>
              <a:t> </a:t>
            </a:r>
            <a:r>
              <a:rPr dirty="0" err="1"/>
              <a:t>버려진</a:t>
            </a:r>
            <a:r>
              <a:rPr dirty="0"/>
              <a:t> </a:t>
            </a:r>
            <a:r>
              <a:rPr dirty="0" err="1"/>
              <a:t>여인과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부르신다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82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call you back as if you were a wife deserted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distressed in spirit -- a wife who married young,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to be rejected," says your God.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“내가 잠시 너를 버렸지만 큰 긍휼로 너를 다시 모으겠다.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77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a brief moment I abandoned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 deep compassion I will bring you back.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0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노여움이</a:t>
            </a:r>
            <a:r>
              <a:rPr dirty="0"/>
              <a:t> </a:t>
            </a:r>
            <a:r>
              <a:rPr dirty="0" err="1"/>
              <a:t>북받쳐서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숨겼지만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베풀겠다</a:t>
            </a:r>
            <a:r>
              <a:rPr dirty="0"/>
              <a:t>.”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구원자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2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surge of anger I hid my face from you for a moment,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 everlasting kindness I will have compassion on you,"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 your Redeemer.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7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노아</a:t>
            </a:r>
            <a:r>
              <a:rPr dirty="0"/>
              <a:t> </a:t>
            </a:r>
            <a:r>
              <a:rPr dirty="0" err="1"/>
              <a:t>시대에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않겠다고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꾸짖지도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63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me this is like the days of Noah,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swore that the waters of Noah would never again cover the earth.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now I have sworn not to be angry with you, never to rebuke you again.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1026</Words>
  <Application>Microsoft Macintosh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2022-09-06T12:58:17Z</dcterms:modified>
</cp:coreProperties>
</file>