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004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목마른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마시라</a:t>
            </a:r>
            <a:r>
              <a:rPr dirty="0"/>
              <a:t>! </a:t>
            </a:r>
            <a:r>
              <a:rPr dirty="0" err="1"/>
              <a:t>돈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사</a:t>
            </a:r>
            <a:r>
              <a:rPr dirty="0"/>
              <a:t> </a:t>
            </a:r>
            <a:r>
              <a:rPr dirty="0" err="1"/>
              <a:t>먹으라</a:t>
            </a:r>
            <a:r>
              <a:rPr dirty="0"/>
              <a:t>!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사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지불하지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포도주와</a:t>
            </a:r>
            <a:r>
              <a:rPr dirty="0"/>
              <a:t> </a:t>
            </a:r>
            <a:r>
              <a:rPr dirty="0" err="1"/>
              <a:t>우유를</a:t>
            </a:r>
            <a:r>
              <a:rPr dirty="0"/>
              <a:t> </a:t>
            </a:r>
            <a:r>
              <a:rPr dirty="0" err="1"/>
              <a:t>사</a:t>
            </a:r>
            <a:r>
              <a:rPr dirty="0"/>
              <a:t> </a:t>
            </a:r>
            <a:r>
              <a:rPr dirty="0" err="1"/>
              <a:t>먹으라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4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"Come, all you who are thirsty, come to the waters;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who have no money, come, buy and eat! Come,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buy wine and milk without money and without cost.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비와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내리면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적셔</a:t>
            </a:r>
            <a:r>
              <a:rPr dirty="0"/>
              <a:t> </a:t>
            </a:r>
            <a:r>
              <a:rPr dirty="0" err="1"/>
              <a:t>싹이</a:t>
            </a:r>
            <a:r>
              <a:rPr dirty="0"/>
              <a:t> </a:t>
            </a:r>
            <a:r>
              <a:rPr dirty="0" err="1"/>
              <a:t>나고</a:t>
            </a:r>
            <a:r>
              <a:rPr dirty="0"/>
              <a:t> </a:t>
            </a:r>
            <a:r>
              <a:rPr dirty="0" err="1"/>
              <a:t>자라서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뿌릴</a:t>
            </a:r>
            <a:r>
              <a:rPr dirty="0"/>
              <a:t> </a:t>
            </a:r>
            <a:r>
              <a:rPr dirty="0" err="1"/>
              <a:t>씨와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주기</a:t>
            </a:r>
            <a:r>
              <a:rPr dirty="0"/>
              <a:t> </a:t>
            </a:r>
            <a:r>
              <a:rPr dirty="0" err="1"/>
              <a:t>전까지는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하늘로</a:t>
            </a:r>
            <a:r>
              <a:rPr dirty="0"/>
              <a:t> </a:t>
            </a:r>
            <a:r>
              <a:rPr dirty="0" err="1"/>
              <a:t>돌아가지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것처럼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50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rain and the snow come down from heaven,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return to it without watering the earth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making it bud and flourish,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s</a:t>
            </a:r>
            <a:r>
              <a:rPr dirty="0"/>
              <a:t>o that it yields seed for the sower and bread for the eater,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말도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이루고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사명을</a:t>
            </a:r>
            <a:r>
              <a:rPr dirty="0"/>
              <a:t> </a:t>
            </a:r>
            <a:r>
              <a:rPr dirty="0" err="1"/>
              <a:t>성취하지</a:t>
            </a:r>
            <a:r>
              <a:rPr dirty="0"/>
              <a:t> </a:t>
            </a:r>
            <a:r>
              <a:rPr dirty="0" err="1"/>
              <a:t>않고는</a:t>
            </a:r>
            <a:r>
              <a:rPr dirty="0"/>
              <a:t> </a:t>
            </a:r>
            <a:r>
              <a:rPr dirty="0" err="1"/>
              <a:t>허사로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돌아오는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25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is my word that goes out from my mouth: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not return to me empty,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will accomplish what I desire and achieve the purpose for which I sent 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기뻐하면서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떠나고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평안히</a:t>
            </a:r>
            <a:r>
              <a:rPr dirty="0"/>
              <a:t> </a:t>
            </a:r>
            <a:r>
              <a:rPr dirty="0" err="1"/>
              <a:t>안내를</a:t>
            </a:r>
            <a:r>
              <a:rPr dirty="0"/>
              <a:t> </a:t>
            </a:r>
            <a:r>
              <a:rPr dirty="0" err="1"/>
              <a:t>받으면서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산과</a:t>
            </a:r>
            <a:r>
              <a:rPr dirty="0"/>
              <a:t> </a:t>
            </a:r>
            <a:r>
              <a:rPr dirty="0" err="1"/>
              <a:t>언덕이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환호성을</a:t>
            </a:r>
            <a:r>
              <a:rPr dirty="0"/>
              <a:t> </a:t>
            </a:r>
            <a:r>
              <a:rPr dirty="0" err="1"/>
              <a:t>터뜨리고</a:t>
            </a:r>
            <a:r>
              <a:rPr dirty="0"/>
              <a:t> </a:t>
            </a:r>
            <a:r>
              <a:rPr dirty="0" err="1"/>
              <a:t>들의</a:t>
            </a:r>
            <a:r>
              <a:rPr dirty="0"/>
              <a:t> </a:t>
            </a:r>
            <a:r>
              <a:rPr dirty="0" err="1"/>
              <a:t>나무가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손뼉을</a:t>
            </a:r>
            <a:r>
              <a:rPr dirty="0"/>
              <a:t> </a:t>
            </a:r>
            <a:r>
              <a:rPr dirty="0" err="1"/>
              <a:t>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8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go out in joy and be led forth in peace;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mountains and hills will burst into song before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trees of the field will clap their hands.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32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가시나무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잣나무가</a:t>
            </a:r>
            <a:r>
              <a:rPr dirty="0"/>
              <a:t> </a:t>
            </a:r>
            <a:r>
              <a:rPr dirty="0" err="1"/>
              <a:t>자라고</a:t>
            </a:r>
            <a:r>
              <a:rPr dirty="0"/>
              <a:t> </a:t>
            </a:r>
            <a:r>
              <a:rPr dirty="0" err="1"/>
              <a:t>찔레나무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화석류가</a:t>
            </a:r>
            <a:r>
              <a:rPr dirty="0"/>
              <a:t> </a:t>
            </a:r>
            <a:r>
              <a:rPr dirty="0" err="1"/>
              <a:t>자랄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없어지지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표가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명성을</a:t>
            </a:r>
            <a:r>
              <a:rPr dirty="0"/>
              <a:t> </a:t>
            </a:r>
            <a:r>
              <a:rPr dirty="0" err="1"/>
              <a:t>드높일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42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 of the thornbush will grow the pine tree,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instead of briers the myrtle will grow.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will be for the LORD's renown, for an everlasting </a:t>
            </a:r>
            <a:r>
              <a:t>sign,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which </a:t>
            </a:r>
            <a:r>
              <a:rPr dirty="0"/>
              <a:t>will not be destroyed."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음식이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쓰고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배부르게</a:t>
            </a:r>
            <a:r>
              <a:rPr dirty="0"/>
              <a:t> </a:t>
            </a:r>
            <a:r>
              <a:rPr dirty="0" err="1"/>
              <a:t>하지도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애를</a:t>
            </a:r>
            <a:r>
              <a:rPr dirty="0"/>
              <a:t> </a:t>
            </a:r>
            <a:r>
              <a:rPr dirty="0" err="1"/>
              <a:t>쓰느냐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들으라</a:t>
            </a:r>
            <a:r>
              <a:rPr dirty="0"/>
              <a:t>.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기름진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즐길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33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spend money on what is not bread,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labor on what does not satisfy? Listen,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 to me, and eat what is good,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soul will delight in the richest of fare.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97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기울이고</a:t>
            </a:r>
            <a:r>
              <a:rPr dirty="0"/>
              <a:t>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오라</a:t>
            </a:r>
            <a:r>
              <a:rPr dirty="0"/>
              <a:t>.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들으라</a:t>
            </a:r>
            <a:r>
              <a:rPr lang="en-US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맺을</a:t>
            </a:r>
            <a:r>
              <a:rPr dirty="0"/>
              <a:t> </a:t>
            </a:r>
            <a:r>
              <a:rPr dirty="0" err="1"/>
              <a:t>텐데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약속한</a:t>
            </a:r>
            <a:r>
              <a:rPr dirty="0"/>
              <a:t> </a:t>
            </a:r>
            <a:r>
              <a:rPr dirty="0" err="1"/>
              <a:t>사랑이다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31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ear and come to me; hear me, that your soul may live.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an everlasting covenant with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faithful love promised to David.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7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뭇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증인으로</a:t>
            </a:r>
            <a:r>
              <a:rPr dirty="0"/>
              <a:t> </a:t>
            </a:r>
            <a:r>
              <a:rPr dirty="0" err="1"/>
              <a:t>세웠고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뭇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지도자와</a:t>
            </a:r>
            <a:r>
              <a:rPr dirty="0"/>
              <a:t> </a:t>
            </a:r>
            <a:r>
              <a:rPr dirty="0" err="1"/>
              <a:t>지휘관으로</a:t>
            </a:r>
            <a:r>
              <a:rPr dirty="0"/>
              <a:t> </a:t>
            </a:r>
            <a:r>
              <a:rPr dirty="0" err="1"/>
              <a:t>삼았다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323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I have made him a witness to the peoples,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leader and commander of the peoples.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18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부르면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너</a:t>
            </a:r>
            <a:r>
              <a:rPr dirty="0" err="1"/>
              <a:t>를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네게로</a:t>
            </a:r>
            <a:r>
              <a:rPr dirty="0"/>
              <a:t> </a:t>
            </a:r>
            <a:r>
              <a:rPr dirty="0" err="1"/>
              <a:t>달려올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,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분께서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영화롭게</a:t>
            </a:r>
            <a:r>
              <a:rPr dirty="0"/>
              <a:t> </a:t>
            </a:r>
            <a:r>
              <a:rPr dirty="0" err="1"/>
              <a:t>하셨기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07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you will summon nations you know not,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nations that do not know you will hasten to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LORD your God, the Holy One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has endowed you with splendor."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만날 수 있을 때 여호와를 찾으라. 가까이 계실 때 그를 부르라.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Seek the LORD while he may be found; call on him while he is near.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860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버리고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생각을</a:t>
            </a:r>
            <a:r>
              <a:rPr dirty="0"/>
              <a:t> </a:t>
            </a:r>
            <a:r>
              <a:rPr dirty="0" err="1"/>
              <a:t>버리라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여호와께로</a:t>
            </a:r>
            <a:r>
              <a:rPr dirty="0"/>
              <a:t> </a:t>
            </a:r>
            <a:r>
              <a:rPr dirty="0" err="1"/>
              <a:t>돌아오라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하나님께로</a:t>
            </a:r>
            <a:r>
              <a:rPr dirty="0"/>
              <a:t> </a:t>
            </a:r>
            <a:r>
              <a:rPr dirty="0" err="1"/>
              <a:t>돌아오라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너그럽게</a:t>
            </a:r>
            <a:r>
              <a:rPr dirty="0"/>
              <a:t> </a:t>
            </a:r>
            <a:r>
              <a:rPr dirty="0" err="1"/>
              <a:t>용서하실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17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wicked forsake his way and the evil man his thoughts.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him turn to the LORD, and he will have mercy on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our God, for he will freely pardon.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1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생각은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생각과</a:t>
            </a:r>
            <a:r>
              <a:rPr dirty="0"/>
              <a:t> </a:t>
            </a:r>
            <a:r>
              <a:rPr dirty="0" err="1"/>
              <a:t>다르고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길과</a:t>
            </a:r>
            <a:r>
              <a:rPr dirty="0"/>
              <a:t> </a:t>
            </a:r>
            <a:r>
              <a:rPr dirty="0" err="1"/>
              <a:t>다르다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28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my thoughts are not your thoughts,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neither are your ways my ways," declares the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땅보다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길보다</a:t>
            </a:r>
            <a:r>
              <a:rPr dirty="0"/>
              <a:t> </a:t>
            </a:r>
            <a:r>
              <a:rPr dirty="0" err="1"/>
              <a:t>높고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생각은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생각보다</a:t>
            </a:r>
            <a:r>
              <a:rPr dirty="0"/>
              <a:t> </a:t>
            </a:r>
            <a:r>
              <a:rPr dirty="0" err="1"/>
              <a:t>높다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99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the heavens are higher than the earth,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are my ways higher than your ways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thoughts than your thoughts.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820</Words>
  <Application>Microsoft Macintosh PowerPoint</Application>
  <PresentationFormat>와이드스크린</PresentationFormat>
  <Paragraphs>85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2022-09-06T13:00:35Z</dcterms:modified>
</cp:coreProperties>
</file>