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올바른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죽어도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두는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경건한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사라져도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알아차리는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사실</a:t>
            </a:r>
            <a:r>
              <a:rPr dirty="0"/>
              <a:t> </a:t>
            </a:r>
            <a:r>
              <a:rPr dirty="0" err="1"/>
              <a:t>올바른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사라지는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떠나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righteous perish, and no one ponders it in his heart;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devout men are taken away,</a:t>
            </a:r>
            <a:r>
              <a:rPr lang="en-US" dirty="0"/>
              <a:t> </a:t>
            </a:r>
            <a:r>
              <a:rPr dirty="0"/>
              <a:t>and no one understands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 righteous are taken away to be spared from evil.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여행으로</a:t>
            </a:r>
            <a:r>
              <a:rPr dirty="0"/>
              <a:t> </a:t>
            </a:r>
            <a:r>
              <a:rPr dirty="0" err="1"/>
              <a:t>지쳤을</a:t>
            </a:r>
            <a:r>
              <a:rPr dirty="0"/>
              <a:t> </a:t>
            </a:r>
            <a:r>
              <a:rPr dirty="0" err="1"/>
              <a:t>법도</a:t>
            </a:r>
            <a:r>
              <a:rPr dirty="0"/>
              <a:t> </a:t>
            </a:r>
            <a:r>
              <a:rPr dirty="0" err="1"/>
              <a:t>한데</a:t>
            </a:r>
            <a:r>
              <a:rPr dirty="0"/>
              <a:t> ‘</a:t>
            </a:r>
            <a:r>
              <a:rPr dirty="0" err="1"/>
              <a:t>그만</a:t>
            </a:r>
            <a:r>
              <a:rPr dirty="0"/>
              <a:t> </a:t>
            </a:r>
            <a:r>
              <a:rPr dirty="0" err="1"/>
              <a:t>해야지</a:t>
            </a:r>
            <a:r>
              <a:rPr dirty="0"/>
              <a:t>!’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도리어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우상이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활력을</a:t>
            </a:r>
            <a:r>
              <a:rPr dirty="0"/>
              <a:t> </a:t>
            </a:r>
            <a:r>
              <a:rPr dirty="0" err="1"/>
              <a:t>주어서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아프지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것이라고</a:t>
            </a:r>
            <a:r>
              <a:rPr dirty="0"/>
              <a:t> </a:t>
            </a:r>
            <a:r>
              <a:rPr dirty="0" err="1"/>
              <a:t>여겼다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715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were wearied by all your ways, but you would not say,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`It is hopeless.' You found renewal of your strength, and so you did not faint.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882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그렇게도</a:t>
            </a:r>
            <a:r>
              <a:rPr dirty="0"/>
              <a:t> </a:t>
            </a:r>
            <a:r>
              <a:rPr dirty="0" err="1"/>
              <a:t>무섭고</a:t>
            </a:r>
            <a:r>
              <a:rPr dirty="0"/>
              <a:t> </a:t>
            </a:r>
            <a:r>
              <a:rPr dirty="0" err="1"/>
              <a:t>두렵기에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거짓말이나</a:t>
            </a:r>
            <a:r>
              <a:rPr dirty="0"/>
              <a:t> </a:t>
            </a:r>
            <a:r>
              <a:rPr dirty="0" err="1"/>
              <a:t>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기억하지도</a:t>
            </a:r>
            <a:r>
              <a:rPr dirty="0"/>
              <a:t> </a:t>
            </a:r>
            <a:r>
              <a:rPr dirty="0" err="1"/>
              <a:t>못하며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두지도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오랫동안</a:t>
            </a:r>
            <a:r>
              <a:rPr dirty="0"/>
              <a:t> </a:t>
            </a:r>
            <a:r>
              <a:rPr dirty="0" err="1"/>
              <a:t>침묵을</a:t>
            </a:r>
            <a:r>
              <a:rPr dirty="0"/>
              <a:t> </a:t>
            </a:r>
            <a:r>
              <a:rPr dirty="0" err="1"/>
              <a:t>지키고</a:t>
            </a:r>
            <a:r>
              <a:rPr dirty="0"/>
              <a:t> </a:t>
            </a:r>
            <a:r>
              <a:rPr dirty="0" err="1"/>
              <a:t>있었다고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80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"Whom have you so dreaded and feared that you have been false to 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neither remembered me nor pondered this in your hearts?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it not because I have long been silent that you do not fear me?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잘한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있는지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드러내</a:t>
            </a:r>
            <a:r>
              <a:rPr dirty="0"/>
              <a:t> </a:t>
            </a:r>
            <a:r>
              <a:rPr dirty="0" err="1"/>
              <a:t>보이겠다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우상들은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아무런</a:t>
            </a:r>
            <a:r>
              <a:rPr dirty="0"/>
              <a:t> </a:t>
            </a:r>
            <a:r>
              <a:rPr dirty="0" err="1"/>
              <a:t>도움도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326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expose your righteousness and your works,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will not benefit you.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68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질러서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우상들이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도리어</a:t>
            </a:r>
            <a:r>
              <a:rPr dirty="0"/>
              <a:t> </a:t>
            </a:r>
            <a:r>
              <a:rPr dirty="0" err="1"/>
              <a:t>바람이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몽땅</a:t>
            </a:r>
            <a:r>
              <a:rPr dirty="0"/>
              <a:t> </a:t>
            </a:r>
            <a:r>
              <a:rPr dirty="0" err="1"/>
              <a:t>날려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입김이</a:t>
            </a:r>
            <a:r>
              <a:rPr dirty="0"/>
              <a:t> </a:t>
            </a:r>
            <a:r>
              <a:rPr dirty="0" err="1"/>
              <a:t>가져가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피하는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물려받고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산을</a:t>
            </a:r>
            <a:r>
              <a:rPr dirty="0"/>
              <a:t> </a:t>
            </a:r>
            <a:r>
              <a:rPr dirty="0" err="1"/>
              <a:t>상속받을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31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cry out for help, let your collection of idols save you!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wind will carry all of them off, a mere breath will blow them away.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man who makes me his refuge will inherit the land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</a:t>
            </a:r>
            <a:r>
              <a:rPr dirty="0"/>
              <a:t>nd possess my holy mountain."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370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돋우어라</a:t>
            </a:r>
            <a:r>
              <a:rPr dirty="0"/>
              <a:t>, </a:t>
            </a:r>
            <a:r>
              <a:rPr dirty="0" err="1"/>
              <a:t>돋우어서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내어라</a:t>
            </a:r>
            <a:r>
              <a:rPr dirty="0"/>
              <a:t>!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길에</a:t>
            </a:r>
            <a:r>
              <a:rPr dirty="0"/>
              <a:t> </a:t>
            </a:r>
            <a:r>
              <a:rPr dirty="0" err="1"/>
              <a:t>장애물을</a:t>
            </a:r>
            <a:r>
              <a:rPr dirty="0"/>
              <a:t> </a:t>
            </a:r>
            <a:r>
              <a:rPr dirty="0" err="1"/>
              <a:t>치워</a:t>
            </a:r>
            <a:r>
              <a:rPr dirty="0"/>
              <a:t> </a:t>
            </a:r>
            <a:r>
              <a:rPr dirty="0" err="1"/>
              <a:t>버려라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301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will be said: "Build up, build up, prepare the road!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Remove the obstacles out of the way of my people."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25365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지극히</a:t>
            </a:r>
            <a:r>
              <a:rPr dirty="0"/>
              <a:t> </a:t>
            </a:r>
            <a:r>
              <a:rPr dirty="0" err="1"/>
              <a:t>높으시고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보좌에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계시는</a:t>
            </a:r>
            <a:r>
              <a:rPr dirty="0"/>
              <a:t> </a:t>
            </a:r>
            <a:r>
              <a:rPr dirty="0" err="1"/>
              <a:t>분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이름</a:t>
            </a:r>
            <a:r>
              <a:rPr dirty="0"/>
              <a:t> </a:t>
            </a:r>
            <a:r>
              <a:rPr dirty="0" err="1"/>
              <a:t>거룩하신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높고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있지만</a:t>
            </a:r>
            <a:r>
              <a:rPr dirty="0"/>
              <a:t> </a:t>
            </a:r>
            <a:r>
              <a:rPr dirty="0" err="1"/>
              <a:t>잘못을</a:t>
            </a:r>
            <a:r>
              <a:rPr dirty="0"/>
              <a:t> </a:t>
            </a:r>
            <a:r>
              <a:rPr dirty="0" err="1"/>
              <a:t>뉘우치는</a:t>
            </a:r>
            <a:r>
              <a:rPr dirty="0"/>
              <a:t> </a:t>
            </a:r>
            <a:r>
              <a:rPr dirty="0" err="1"/>
              <a:t>사람과도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기운이</a:t>
            </a:r>
            <a:r>
              <a:rPr dirty="0"/>
              <a:t> </a:t>
            </a:r>
            <a:r>
              <a:rPr dirty="0" err="1"/>
              <a:t>빠진</a:t>
            </a:r>
            <a:r>
              <a:rPr dirty="0"/>
              <a:t> </a:t>
            </a:r>
            <a:r>
              <a:rPr dirty="0" err="1"/>
              <a:t>사람과도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r>
              <a:rPr dirty="0" err="1"/>
              <a:t>기운이</a:t>
            </a:r>
            <a:r>
              <a:rPr dirty="0"/>
              <a:t> </a:t>
            </a:r>
            <a:r>
              <a:rPr dirty="0" err="1"/>
              <a:t>빠진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생기를</a:t>
            </a:r>
            <a:r>
              <a:rPr dirty="0"/>
              <a:t> </a:t>
            </a:r>
            <a:r>
              <a:rPr dirty="0" err="1"/>
              <a:t>불어넣고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상한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되살려</a:t>
            </a:r>
            <a:r>
              <a:rPr dirty="0"/>
              <a:t> </a:t>
            </a:r>
            <a:r>
              <a:rPr dirty="0" err="1"/>
              <a:t>주려는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14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is what the high and lofty One says -- he who lives forever,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name is holy: "I live in a high and holy place,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also with him who is contrite and lowly in spirit,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revive the spirit of the lowly and to revive the heart of the contrite.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그렇다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줄곧</a:t>
            </a:r>
            <a:r>
              <a:rPr dirty="0"/>
              <a:t> </a:t>
            </a:r>
            <a:r>
              <a:rPr dirty="0" err="1"/>
              <a:t>다투지만은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끊임없이</a:t>
            </a:r>
            <a:r>
              <a:rPr dirty="0"/>
              <a:t> </a:t>
            </a:r>
            <a:r>
              <a:rPr dirty="0" err="1"/>
              <a:t>노여워하지도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사람에게서</a:t>
            </a:r>
            <a:r>
              <a:rPr dirty="0"/>
              <a:t> </a:t>
            </a:r>
            <a:r>
              <a:rPr dirty="0" err="1"/>
              <a:t>기운이</a:t>
            </a:r>
            <a:r>
              <a:rPr dirty="0"/>
              <a:t> </a:t>
            </a:r>
            <a:r>
              <a:rPr dirty="0" err="1"/>
              <a:t>빠지고</a:t>
            </a:r>
            <a:r>
              <a:rPr dirty="0"/>
              <a:t> </a:t>
            </a:r>
            <a:r>
              <a:rPr dirty="0" err="1"/>
              <a:t>숨이</a:t>
            </a:r>
            <a:r>
              <a:rPr dirty="0"/>
              <a:t> </a:t>
            </a:r>
            <a:r>
              <a:rPr dirty="0" err="1"/>
              <a:t>약해지지나</a:t>
            </a:r>
            <a:r>
              <a:rPr dirty="0"/>
              <a:t> </a:t>
            </a:r>
            <a:r>
              <a:rPr dirty="0" err="1"/>
              <a:t>않을까</a:t>
            </a:r>
            <a:r>
              <a:rPr dirty="0"/>
              <a:t> </a:t>
            </a:r>
            <a:r>
              <a:rPr dirty="0" err="1"/>
              <a:t>해서다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80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not accuse forever, nor will I always be angry,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then the spirit of man would grow faint before me </a:t>
            </a:r>
            <a:r>
              <a:rPr lang="en-US" altLang="ko-Kore-KR" dirty="0"/>
              <a:t>–-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breath of man that I have created.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사악한</a:t>
            </a:r>
            <a:r>
              <a:rPr dirty="0"/>
              <a:t> </a:t>
            </a:r>
            <a:r>
              <a:rPr dirty="0" err="1"/>
              <a:t>탐욕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가렸다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그래도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식대로</a:t>
            </a:r>
            <a:r>
              <a:rPr dirty="0"/>
              <a:t> </a:t>
            </a:r>
            <a:r>
              <a:rPr dirty="0" err="1"/>
              <a:t>살았다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635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was enraged by his sinful greed; I punished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hid my face in anger, yet he kept on in his willful ways.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95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식으로</a:t>
            </a:r>
            <a:r>
              <a:rPr dirty="0"/>
              <a:t> </a:t>
            </a:r>
            <a:r>
              <a:rPr dirty="0" err="1"/>
              <a:t>살아가는지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보았기에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고쳐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위로해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슬퍼하는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위로해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674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seen his ways, but I will heal him;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guide him and restore comfort to him,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688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입술의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평화가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평화가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고쳐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051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creating praise on the lips of the mourners in Israel.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Peace, peace, to those far and near," says the LORD. "And I will heal them."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평화를</a:t>
            </a:r>
            <a:r>
              <a:rPr dirty="0"/>
              <a:t> </a:t>
            </a:r>
            <a:r>
              <a:rPr dirty="0" err="1"/>
              <a:t>누리러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올곧게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침상에</a:t>
            </a:r>
            <a:r>
              <a:rPr dirty="0"/>
              <a:t> </a:t>
            </a:r>
            <a:r>
              <a:rPr dirty="0" err="1"/>
              <a:t>누워서</a:t>
            </a:r>
            <a:r>
              <a:rPr dirty="0"/>
              <a:t> </a:t>
            </a:r>
            <a:r>
              <a:rPr dirty="0" err="1"/>
              <a:t>편히</a:t>
            </a:r>
            <a:r>
              <a:rPr dirty="0"/>
              <a:t> </a:t>
            </a:r>
            <a:r>
              <a:rPr dirty="0" err="1"/>
              <a:t>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353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walk uprightly enter into peace;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find rest as they lie in death.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악인들은</a:t>
            </a:r>
            <a:r>
              <a:rPr dirty="0"/>
              <a:t> </a:t>
            </a:r>
            <a:r>
              <a:rPr dirty="0" err="1"/>
              <a:t>거친</a:t>
            </a:r>
            <a:r>
              <a:rPr dirty="0"/>
              <a:t> </a:t>
            </a:r>
            <a:r>
              <a:rPr dirty="0" err="1"/>
              <a:t>파도가</a:t>
            </a:r>
            <a:r>
              <a:rPr dirty="0"/>
              <a:t> </a:t>
            </a:r>
            <a:r>
              <a:rPr dirty="0" err="1"/>
              <a:t>몰아치는</a:t>
            </a:r>
            <a:r>
              <a:rPr dirty="0"/>
              <a:t> </a:t>
            </a:r>
            <a:r>
              <a:rPr dirty="0" err="1"/>
              <a:t>바다와</a:t>
            </a:r>
            <a:r>
              <a:rPr dirty="0"/>
              <a:t> </a:t>
            </a:r>
            <a:r>
              <a:rPr dirty="0" err="1"/>
              <a:t>같아서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잠잠할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모르고</a:t>
            </a:r>
            <a:r>
              <a:rPr dirty="0"/>
              <a:t> </a:t>
            </a:r>
            <a:r>
              <a:rPr dirty="0" err="1"/>
              <a:t>진창과</a:t>
            </a:r>
            <a:r>
              <a:rPr dirty="0"/>
              <a:t> </a:t>
            </a:r>
            <a:r>
              <a:rPr dirty="0" err="1"/>
              <a:t>진흙을</a:t>
            </a:r>
            <a:r>
              <a:rPr dirty="0"/>
              <a:t> </a:t>
            </a:r>
            <a:r>
              <a:rPr dirty="0" err="1"/>
              <a:t>토해</a:t>
            </a:r>
            <a:r>
              <a:rPr dirty="0"/>
              <a:t> </a:t>
            </a:r>
            <a:r>
              <a:rPr dirty="0" err="1"/>
              <a:t>낼</a:t>
            </a:r>
            <a:r>
              <a:rPr dirty="0"/>
              <a:t> </a:t>
            </a:r>
            <a:r>
              <a:rPr dirty="0" err="1"/>
              <a:t>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28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wicked are like the tossing sea, which cannot rest,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waves cast up mire and mud.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“악인들에게는 평화가 없다.” 내 하나님께서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"There is no peace," says my God, "for the wicked."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“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이리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오라</a:t>
            </a:r>
            <a:r>
              <a:rPr lang="en-US" altLang="ko-Kore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무당의</a:t>
            </a:r>
            <a:r>
              <a:rPr dirty="0"/>
              <a:t> </a:t>
            </a:r>
            <a:r>
              <a:rPr dirty="0" err="1"/>
              <a:t>자식들아</a:t>
            </a:r>
            <a:r>
              <a:rPr dirty="0"/>
              <a:t>! </a:t>
            </a:r>
            <a:r>
              <a:rPr dirty="0" err="1"/>
              <a:t>간통꾼과</a:t>
            </a:r>
            <a:r>
              <a:rPr dirty="0"/>
              <a:t> </a:t>
            </a:r>
            <a:r>
              <a:rPr dirty="0" err="1"/>
              <a:t>매춘부의</a:t>
            </a:r>
            <a:r>
              <a:rPr dirty="0"/>
              <a:t> </a:t>
            </a:r>
            <a:r>
              <a:rPr dirty="0" err="1"/>
              <a:t>종자들아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210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you -- come here, you sons of a sorceress,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offspring of adulterers and prostitutes!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17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누구에게</a:t>
            </a:r>
            <a:r>
              <a:rPr dirty="0"/>
              <a:t> </a:t>
            </a:r>
            <a:r>
              <a:rPr dirty="0" err="1"/>
              <a:t>치근덕거리며</a:t>
            </a:r>
            <a:r>
              <a:rPr dirty="0"/>
              <a:t> </a:t>
            </a:r>
            <a:r>
              <a:rPr dirty="0" err="1"/>
              <a:t>말하느냐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누구에게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쩍</a:t>
            </a:r>
            <a:r>
              <a:rPr dirty="0"/>
              <a:t> </a:t>
            </a:r>
            <a:r>
              <a:rPr dirty="0" err="1"/>
              <a:t>벌리고</a:t>
            </a:r>
            <a:r>
              <a:rPr dirty="0"/>
              <a:t> </a:t>
            </a:r>
            <a:r>
              <a:rPr dirty="0" err="1"/>
              <a:t>혀를</a:t>
            </a:r>
            <a:r>
              <a:rPr dirty="0"/>
              <a:t> </a:t>
            </a:r>
            <a:r>
              <a:rPr dirty="0" err="1"/>
              <a:t>쏙</a:t>
            </a:r>
            <a:r>
              <a:rPr dirty="0"/>
              <a:t> </a:t>
            </a:r>
            <a:r>
              <a:rPr dirty="0" err="1"/>
              <a:t>내미느냐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어그러진</a:t>
            </a:r>
            <a:r>
              <a:rPr dirty="0"/>
              <a:t> </a:t>
            </a:r>
            <a:r>
              <a:rPr dirty="0" err="1"/>
              <a:t>자의</a:t>
            </a:r>
            <a:r>
              <a:rPr dirty="0"/>
              <a:t> </a:t>
            </a:r>
            <a:r>
              <a:rPr dirty="0" err="1"/>
              <a:t>자식</a:t>
            </a:r>
            <a:r>
              <a:rPr dirty="0"/>
              <a:t>, </a:t>
            </a:r>
            <a:r>
              <a:rPr dirty="0" err="1"/>
              <a:t>거짓말쟁이의</a:t>
            </a:r>
            <a:r>
              <a:rPr dirty="0"/>
              <a:t> </a:t>
            </a:r>
            <a:r>
              <a:rPr dirty="0" err="1"/>
              <a:t>종자가</a:t>
            </a:r>
            <a:r>
              <a:rPr dirty="0"/>
              <a:t> </a:t>
            </a:r>
            <a:r>
              <a:rPr dirty="0" err="1"/>
              <a:t>아니냐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31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are you mocking? At whom do you sneer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stick out your tongue? Are you not a brood of rebels,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offspring of liars?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상수리나무</a:t>
            </a:r>
            <a:r>
              <a:rPr dirty="0"/>
              <a:t> </a:t>
            </a:r>
            <a:r>
              <a:rPr dirty="0" err="1"/>
              <a:t>사이와</a:t>
            </a:r>
            <a:r>
              <a:rPr dirty="0"/>
              <a:t> </a:t>
            </a:r>
            <a:r>
              <a:rPr dirty="0" err="1"/>
              <a:t>우거진</a:t>
            </a:r>
            <a:r>
              <a:rPr dirty="0"/>
              <a:t> </a:t>
            </a:r>
            <a:r>
              <a:rPr dirty="0" err="1"/>
              <a:t>나무</a:t>
            </a:r>
            <a:r>
              <a:rPr dirty="0"/>
              <a:t> </a:t>
            </a:r>
            <a:r>
              <a:rPr dirty="0" err="1"/>
              <a:t>아래라면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어디에서나</a:t>
            </a:r>
            <a:r>
              <a:rPr dirty="0"/>
              <a:t> </a:t>
            </a:r>
            <a:r>
              <a:rPr dirty="0" err="1"/>
              <a:t>정욕을</a:t>
            </a:r>
            <a:r>
              <a:rPr dirty="0"/>
              <a:t> </a:t>
            </a:r>
            <a:r>
              <a:rPr dirty="0" err="1"/>
              <a:t>불태우고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r>
              <a:rPr dirty="0" err="1"/>
              <a:t>골짜기에서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갈라진</a:t>
            </a:r>
            <a:r>
              <a:rPr dirty="0"/>
              <a:t> </a:t>
            </a:r>
            <a:r>
              <a:rPr dirty="0" err="1"/>
              <a:t>바위</a:t>
            </a:r>
            <a:r>
              <a:rPr dirty="0"/>
              <a:t> </a:t>
            </a:r>
            <a:r>
              <a:rPr dirty="0" err="1"/>
              <a:t>밑에서</a:t>
            </a:r>
            <a:r>
              <a:rPr dirty="0"/>
              <a:t>, </a:t>
            </a:r>
            <a:r>
              <a:rPr dirty="0" err="1"/>
              <a:t>자식들을</a:t>
            </a:r>
            <a:r>
              <a:rPr dirty="0"/>
              <a:t> </a:t>
            </a:r>
            <a:r>
              <a:rPr dirty="0" err="1"/>
              <a:t>잡아서</a:t>
            </a:r>
            <a:r>
              <a:rPr dirty="0"/>
              <a:t> </a:t>
            </a:r>
            <a:r>
              <a:rPr dirty="0" err="1"/>
              <a:t>희생제물로</a:t>
            </a:r>
            <a:r>
              <a:rPr dirty="0"/>
              <a:t> </a:t>
            </a:r>
            <a:r>
              <a:rPr dirty="0" err="1"/>
              <a:t>바치고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40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burn with lust among the oaks and under every spreading tree;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sacrifice your children in the ravines and under the overhanging crags.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골짜기의</a:t>
            </a:r>
            <a:r>
              <a:rPr dirty="0"/>
              <a:t> </a:t>
            </a:r>
            <a:r>
              <a:rPr dirty="0" err="1"/>
              <a:t>매끄러운</a:t>
            </a:r>
            <a:r>
              <a:rPr dirty="0"/>
              <a:t> </a:t>
            </a:r>
            <a:r>
              <a:rPr dirty="0" err="1"/>
              <a:t>돌들을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골라서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돌들을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돌들을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운명의</a:t>
            </a:r>
            <a:r>
              <a:rPr dirty="0"/>
              <a:t> </a:t>
            </a:r>
            <a:r>
              <a:rPr dirty="0" err="1"/>
              <a:t>돌로</a:t>
            </a:r>
            <a:r>
              <a:rPr dirty="0"/>
              <a:t> </a:t>
            </a:r>
            <a:r>
              <a:rPr dirty="0" err="1"/>
              <a:t>삼으며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심지어</a:t>
            </a:r>
            <a:r>
              <a:rPr dirty="0"/>
              <a:t> </a:t>
            </a:r>
            <a:r>
              <a:rPr dirty="0" err="1"/>
              <a:t>그것들에게</a:t>
            </a:r>
            <a:r>
              <a:rPr dirty="0"/>
              <a:t> </a:t>
            </a:r>
            <a:r>
              <a:rPr dirty="0" err="1"/>
              <a:t>술을</a:t>
            </a:r>
            <a:r>
              <a:rPr dirty="0"/>
              <a:t> </a:t>
            </a:r>
            <a:r>
              <a:rPr dirty="0" err="1"/>
              <a:t>붓고</a:t>
            </a:r>
            <a:r>
              <a:rPr dirty="0"/>
              <a:t> </a:t>
            </a:r>
            <a:r>
              <a:rPr dirty="0" err="1"/>
              <a:t>곡식을</a:t>
            </a:r>
            <a:r>
              <a:rPr dirty="0"/>
              <a:t> </a:t>
            </a:r>
            <a:r>
              <a:rPr dirty="0" err="1"/>
              <a:t>바치기까지</a:t>
            </a:r>
            <a:r>
              <a:rPr dirty="0"/>
              <a:t> </a:t>
            </a:r>
            <a:r>
              <a:rPr dirty="0" err="1"/>
              <a:t>하니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눈감아</a:t>
            </a:r>
            <a:r>
              <a:rPr dirty="0"/>
              <a:t> </a:t>
            </a:r>
            <a:r>
              <a:rPr dirty="0" err="1"/>
              <a:t>주겠느냐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72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idols among the smooth stones of the ravines are your portion;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they, they are your lot. Yes, to them you have poured out drink offerings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offered grain offerings. In the light of these things, should I relent?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솟은</a:t>
            </a:r>
            <a:r>
              <a:rPr dirty="0"/>
              <a:t> </a:t>
            </a:r>
            <a:r>
              <a:rPr dirty="0" err="1"/>
              <a:t>언덕에다</a:t>
            </a:r>
            <a:r>
              <a:rPr dirty="0"/>
              <a:t> </a:t>
            </a:r>
            <a:r>
              <a:rPr dirty="0" err="1"/>
              <a:t>침대를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놓고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심지어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올라가서</a:t>
            </a:r>
            <a:r>
              <a:rPr dirty="0"/>
              <a:t> </a:t>
            </a:r>
            <a:r>
              <a:rPr dirty="0" err="1"/>
              <a:t>제사를</a:t>
            </a:r>
            <a:r>
              <a:rPr dirty="0"/>
              <a:t> </a:t>
            </a:r>
            <a:r>
              <a:rPr dirty="0" err="1"/>
              <a:t>지냈다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768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made your bed on a high and lofty hill;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you went up to offer your sacrifices.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문과</a:t>
            </a:r>
            <a:r>
              <a:rPr dirty="0"/>
              <a:t> </a:t>
            </a:r>
            <a:r>
              <a:rPr dirty="0" err="1"/>
              <a:t>문설주</a:t>
            </a:r>
            <a:r>
              <a:rPr dirty="0"/>
              <a:t> </a:t>
            </a:r>
            <a:r>
              <a:rPr dirty="0" err="1"/>
              <a:t>뒤에다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상징물을</a:t>
            </a:r>
            <a:r>
              <a:rPr dirty="0"/>
              <a:t> </a:t>
            </a:r>
            <a:r>
              <a:rPr dirty="0" err="1"/>
              <a:t>두었다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벗고</a:t>
            </a:r>
            <a:r>
              <a:rPr dirty="0"/>
              <a:t> </a:t>
            </a:r>
            <a:r>
              <a:rPr dirty="0" err="1"/>
              <a:t>누울</a:t>
            </a:r>
            <a:r>
              <a:rPr dirty="0"/>
              <a:t>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넓게</a:t>
            </a:r>
            <a:r>
              <a:rPr dirty="0"/>
              <a:t> </a:t>
            </a:r>
            <a:r>
              <a:rPr dirty="0" err="1"/>
              <a:t>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좋아하는</a:t>
            </a:r>
            <a:r>
              <a:rPr dirty="0"/>
              <a:t> </a:t>
            </a:r>
            <a:r>
              <a:rPr dirty="0" err="1"/>
              <a:t>사람들에게서</a:t>
            </a:r>
            <a:r>
              <a:rPr dirty="0"/>
              <a:t> </a:t>
            </a:r>
            <a:r>
              <a:rPr dirty="0" err="1"/>
              <a:t>화대를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누워</a:t>
            </a:r>
            <a:r>
              <a:rPr dirty="0"/>
              <a:t> </a:t>
            </a:r>
            <a:r>
              <a:rPr dirty="0" err="1"/>
              <a:t>색을</a:t>
            </a:r>
            <a:r>
              <a:rPr dirty="0"/>
              <a:t> </a:t>
            </a:r>
            <a:r>
              <a:rPr dirty="0" err="1"/>
              <a:t>즐겼다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166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Behind your doors and your doorposts you have put your pagan symbols.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Forsaking me, you uncovered your bed,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climbed into it and opened it wide;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made a pact with those whose beds you love,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looked on their nakedness.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바르고</a:t>
            </a:r>
            <a:r>
              <a:rPr dirty="0"/>
              <a:t> </a:t>
            </a:r>
            <a:r>
              <a:rPr dirty="0" err="1"/>
              <a:t>향수를</a:t>
            </a:r>
            <a:r>
              <a:rPr dirty="0"/>
              <a:t> </a:t>
            </a:r>
            <a:r>
              <a:rPr dirty="0" err="1"/>
              <a:t>듬뿍</a:t>
            </a:r>
            <a:r>
              <a:rPr dirty="0"/>
              <a:t> </a:t>
            </a:r>
            <a:r>
              <a:rPr dirty="0" err="1"/>
              <a:t>뿌리고</a:t>
            </a:r>
            <a:r>
              <a:rPr dirty="0"/>
              <a:t> </a:t>
            </a:r>
            <a:r>
              <a:rPr dirty="0" err="1"/>
              <a:t>몰렉에게</a:t>
            </a:r>
            <a:r>
              <a:rPr dirty="0"/>
              <a:t> </a:t>
            </a:r>
            <a:r>
              <a:rPr dirty="0" err="1"/>
              <a:t>나아갔다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사신들을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보냈고</a:t>
            </a:r>
            <a:r>
              <a:rPr dirty="0"/>
              <a:t> </a:t>
            </a:r>
            <a:r>
              <a:rPr dirty="0" err="1"/>
              <a:t>심지어는</a:t>
            </a:r>
            <a:r>
              <a:rPr dirty="0"/>
              <a:t> </a:t>
            </a:r>
            <a:r>
              <a:rPr dirty="0" err="1"/>
              <a:t>음부에까지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</a:t>
            </a:r>
            <a:r>
              <a:rPr dirty="0" err="1"/>
              <a:t>보냈다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78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went to Molech with olive oil and increased your perfumes.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sent your ambassadors far away; you descended to the grave itself!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1276</Words>
  <Application>Microsoft Macintosh PowerPoint</Application>
  <PresentationFormat>와이드스크린</PresentationFormat>
  <Paragraphs>129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2022-09-06T13:08:04Z</dcterms:modified>
</cp:coreProperties>
</file>