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짧아서</a:t>
            </a:r>
            <a:r>
              <a:rPr dirty="0"/>
              <a:t> </a:t>
            </a:r>
            <a:r>
              <a:rPr dirty="0" err="1"/>
              <a:t>구원하지</a:t>
            </a:r>
            <a:r>
              <a:rPr dirty="0"/>
              <a:t> </a:t>
            </a:r>
            <a:r>
              <a:rPr dirty="0" err="1"/>
              <a:t>못하시는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어두워서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9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 arm of the LORD is not too short to save,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his ear too dull to hear.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짚으며</a:t>
            </a:r>
            <a:r>
              <a:rPr dirty="0"/>
              <a:t> </a:t>
            </a:r>
            <a:r>
              <a:rPr dirty="0" err="1"/>
              <a:t>다니고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손의</a:t>
            </a:r>
            <a:r>
              <a:rPr dirty="0"/>
              <a:t> </a:t>
            </a:r>
            <a:r>
              <a:rPr dirty="0" err="1"/>
              <a:t>감각만으로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더듬으며</a:t>
            </a:r>
            <a:r>
              <a:rPr dirty="0"/>
              <a:t> </a:t>
            </a:r>
            <a:r>
              <a:rPr dirty="0" err="1"/>
              <a:t>다닌다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대낮에도</a:t>
            </a:r>
            <a:r>
              <a:rPr dirty="0"/>
              <a:t> </a:t>
            </a:r>
            <a:r>
              <a:rPr dirty="0" err="1"/>
              <a:t>황혼</a:t>
            </a:r>
            <a:r>
              <a:rPr dirty="0"/>
              <a:t> </a:t>
            </a:r>
            <a:r>
              <a:rPr dirty="0" err="1"/>
              <a:t>때처럼</a:t>
            </a:r>
            <a:r>
              <a:rPr dirty="0"/>
              <a:t> </a:t>
            </a:r>
            <a:r>
              <a:rPr dirty="0" err="1"/>
              <a:t>헛디뎌</a:t>
            </a:r>
            <a:r>
              <a:rPr dirty="0"/>
              <a:t> </a:t>
            </a:r>
            <a:r>
              <a:rPr dirty="0" err="1"/>
              <a:t>넘어지고</a:t>
            </a:r>
            <a:r>
              <a:rPr dirty="0"/>
              <a:t> </a:t>
            </a:r>
            <a:r>
              <a:rPr dirty="0" err="1"/>
              <a:t>건강한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같아</a:t>
            </a:r>
            <a:r>
              <a:rPr dirty="0"/>
              <a:t> </a:t>
            </a:r>
            <a:r>
              <a:rPr dirty="0" err="1"/>
              <a:t>보여도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다름이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21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blind we grope along the wall,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feeling our way like men without eyes.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midday we stumble as if it were twilight; among the strong,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like the dead.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곰처럼</a:t>
            </a:r>
            <a:r>
              <a:rPr dirty="0"/>
              <a:t> </a:t>
            </a:r>
            <a:r>
              <a:rPr dirty="0" err="1"/>
              <a:t>부르짖고</a:t>
            </a:r>
            <a:r>
              <a:rPr dirty="0"/>
              <a:t> </a:t>
            </a:r>
            <a:r>
              <a:rPr dirty="0" err="1"/>
              <a:t>비둘기처럼</a:t>
            </a:r>
            <a:r>
              <a:rPr dirty="0"/>
              <a:t> </a:t>
            </a:r>
            <a:r>
              <a:rPr dirty="0" err="1"/>
              <a:t>구슬프게</a:t>
            </a:r>
            <a:r>
              <a:rPr dirty="0"/>
              <a:t> </a:t>
            </a:r>
            <a:r>
              <a:rPr dirty="0" err="1"/>
              <a:t>울면서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기다리지만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기다리지만</a:t>
            </a:r>
            <a:r>
              <a:rPr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멀어져만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all growl like bears; we moan mournfully like doves.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look for justice, but find none; for deliverance, but it is far away.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그렇습니다</a:t>
            </a:r>
            <a:r>
              <a:rPr dirty="0"/>
              <a:t>. </a:t>
            </a:r>
            <a:r>
              <a:rPr dirty="0" err="1"/>
              <a:t>주님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많습니다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허물이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고발합니다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사악함을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01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our offenses are many in your sight, and our sins testify against us.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offenses are ever with us, and we acknowledge our iniquities: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거역하고</a:t>
            </a:r>
            <a:r>
              <a:rPr dirty="0"/>
              <a:t> </a:t>
            </a:r>
            <a:r>
              <a:rPr dirty="0" err="1"/>
              <a:t>배반했습니다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돌리고</a:t>
            </a:r>
            <a:r>
              <a:rPr dirty="0"/>
              <a:t> </a:t>
            </a: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협잡과</a:t>
            </a:r>
            <a:r>
              <a:rPr dirty="0"/>
              <a:t> </a:t>
            </a:r>
            <a:r>
              <a:rPr dirty="0" err="1"/>
              <a:t>반란을</a:t>
            </a:r>
            <a:r>
              <a:rPr dirty="0"/>
              <a:t> </a:t>
            </a:r>
            <a:r>
              <a:rPr dirty="0" err="1"/>
              <a:t>의논했고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품었고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중얼거렸습니다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rebellion and treachery against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turning our backs on our God, fomenting oppression and revolt,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uttering lies our hearts have conceived.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공의는</a:t>
            </a:r>
            <a:r>
              <a:rPr dirty="0"/>
              <a:t>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제쳐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멀어졌습니다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성실이</a:t>
            </a:r>
            <a:r>
              <a:rPr dirty="0"/>
              <a:t> </a:t>
            </a:r>
            <a:r>
              <a:rPr dirty="0" err="1"/>
              <a:t>길바닥에서</a:t>
            </a:r>
            <a:r>
              <a:rPr dirty="0"/>
              <a:t> </a:t>
            </a:r>
            <a:r>
              <a:rPr dirty="0" err="1"/>
              <a:t>비틀거리고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정직이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4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justice is driven back, and righteousness stands at a distance;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truth has stumbled in the streets, honesty cannot enter.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2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성실이</a:t>
            </a:r>
            <a:r>
              <a:rPr dirty="0"/>
              <a:t> </a:t>
            </a:r>
            <a:r>
              <a:rPr dirty="0" err="1"/>
              <a:t>없어지니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피하는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약탈을</a:t>
            </a:r>
            <a:r>
              <a:rPr dirty="0"/>
              <a:t> </a:t>
            </a:r>
            <a:r>
              <a:rPr dirty="0" err="1"/>
              <a:t>당합니다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보셨다</a:t>
            </a:r>
            <a:r>
              <a:rPr dirty="0"/>
              <a:t>. 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공의가</a:t>
            </a:r>
            <a:r>
              <a:rPr dirty="0"/>
              <a:t> </a:t>
            </a:r>
            <a:r>
              <a:rPr dirty="0" err="1"/>
              <a:t>없음을</a:t>
            </a:r>
            <a:r>
              <a:rPr dirty="0"/>
              <a:t> </a:t>
            </a:r>
            <a:r>
              <a:rPr dirty="0" err="1"/>
              <a:t>보시고는</a:t>
            </a:r>
            <a:r>
              <a:rPr dirty="0"/>
              <a:t> </a:t>
            </a:r>
            <a:r>
              <a:rPr dirty="0" err="1"/>
              <a:t>슬퍼하셨다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19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Truth is nowhere to be found, and whoever shuns evil becomes a prey.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looked and was displeased that there was no justice.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없음을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어안이</a:t>
            </a:r>
            <a:r>
              <a:rPr dirty="0"/>
              <a:t> </a:t>
            </a:r>
            <a:r>
              <a:rPr dirty="0" err="1"/>
              <a:t>벙벙하셨다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중재하는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기가</a:t>
            </a:r>
            <a:r>
              <a:rPr dirty="0"/>
              <a:t> </a:t>
            </a:r>
            <a:r>
              <a:rPr dirty="0" err="1"/>
              <a:t>막혀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손수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구원하셨고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정의에만</a:t>
            </a:r>
            <a:r>
              <a:rPr dirty="0"/>
              <a:t> </a:t>
            </a:r>
            <a:r>
              <a:rPr dirty="0" err="1"/>
              <a:t>의지하셨다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that there was no 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appalled that there was no one to intervene;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his own arm worked salvation for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own righteousness sustained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갑옷으로</a:t>
            </a:r>
            <a:r>
              <a:rPr dirty="0"/>
              <a:t> </a:t>
            </a:r>
            <a:r>
              <a:rPr dirty="0" err="1"/>
              <a:t>입으시고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투구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쓰셨다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앙갚음을</a:t>
            </a:r>
            <a:r>
              <a:rPr dirty="0"/>
              <a:t> </a:t>
            </a:r>
            <a:r>
              <a:rPr dirty="0" err="1"/>
              <a:t>속옷으로</a:t>
            </a:r>
            <a:r>
              <a:rPr dirty="0"/>
              <a:t> </a:t>
            </a:r>
            <a:r>
              <a:rPr dirty="0" err="1"/>
              <a:t>입으시고</a:t>
            </a:r>
            <a:r>
              <a:rPr dirty="0"/>
              <a:t> </a:t>
            </a:r>
            <a:r>
              <a:rPr dirty="0" err="1"/>
              <a:t>열정을</a:t>
            </a:r>
            <a:r>
              <a:rPr dirty="0"/>
              <a:t> </a:t>
            </a:r>
            <a:r>
              <a:rPr dirty="0" err="1"/>
              <a:t>겉옷으로</a:t>
            </a:r>
            <a:r>
              <a:rPr dirty="0"/>
              <a:t> </a:t>
            </a:r>
            <a:r>
              <a:rPr dirty="0" err="1"/>
              <a:t>두르셨다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28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on righteousness as his breastplate,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helmet of salvation on his head;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on the garments of vengeance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wrapped himself in zeal as in a cloak.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소행대로</a:t>
            </a:r>
            <a:r>
              <a:rPr dirty="0"/>
              <a:t> </a:t>
            </a:r>
            <a:r>
              <a:rPr dirty="0" err="1"/>
              <a:t>갚으시고</a:t>
            </a:r>
            <a:r>
              <a:rPr dirty="0"/>
              <a:t> </a:t>
            </a:r>
            <a:r>
              <a:rPr dirty="0" err="1"/>
              <a:t>적들에게</a:t>
            </a:r>
            <a:r>
              <a:rPr dirty="0"/>
              <a:t> </a:t>
            </a:r>
            <a:r>
              <a:rPr dirty="0" err="1"/>
              <a:t>진노하시며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원</a:t>
            </a:r>
            <a:r>
              <a:rPr dirty="0" err="1"/>
              <a:t>수들에게</a:t>
            </a:r>
            <a:r>
              <a:rPr dirty="0"/>
              <a:t> </a:t>
            </a:r>
            <a:r>
              <a:rPr dirty="0" err="1"/>
              <a:t>앙갚음하신다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섬들에게도</a:t>
            </a:r>
            <a:r>
              <a:rPr dirty="0"/>
              <a:t> </a:t>
            </a:r>
            <a:r>
              <a:rPr dirty="0" err="1"/>
              <a:t>보복하신다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0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what they have done,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he repay wrath to his enemies and retribution to his foes;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repay the islands their due.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지는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두려워하고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두려워할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봇물</a:t>
            </a:r>
            <a:r>
              <a:rPr dirty="0"/>
              <a:t> </a:t>
            </a:r>
            <a:r>
              <a:rPr dirty="0" err="1"/>
              <a:t>터지듯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밀려</a:t>
            </a:r>
            <a:r>
              <a:rPr dirty="0"/>
              <a:t> </a:t>
            </a:r>
            <a:r>
              <a:rPr dirty="0" err="1"/>
              <a:t>몰아치는</a:t>
            </a:r>
            <a:r>
              <a:rPr dirty="0"/>
              <a:t> </a:t>
            </a:r>
            <a:r>
              <a:rPr dirty="0" err="1"/>
              <a:t>강물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15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west, men will fear the name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rising of the sun, they will revere his glory.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will come like a pent-up flood that the breath of the LORD drives along.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사이를</a:t>
            </a:r>
            <a:r>
              <a:rPr dirty="0"/>
              <a:t> </a:t>
            </a:r>
            <a:r>
              <a:rPr dirty="0" err="1"/>
              <a:t>갈라놓았을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잘못이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가렸기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1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your iniquities have separated you from your God;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sins have hidden his face from you, so that he will not hear.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구원자로</a:t>
            </a:r>
            <a:r>
              <a:rPr dirty="0"/>
              <a:t> </a:t>
            </a: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오시고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뉘우치는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2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Redeemer will come to Zion,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in Jacob who repent of their sins," declares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언약은</a:t>
            </a:r>
            <a:r>
              <a:rPr dirty="0"/>
              <a:t> </a:t>
            </a:r>
            <a:r>
              <a:rPr dirty="0" err="1"/>
              <a:t>이것이다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지금부터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입과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입과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70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me, this is my covenant with them," says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ore-KR" dirty="0"/>
              <a:t>"</a:t>
            </a:r>
            <a:r>
              <a:rPr dirty="0"/>
              <a:t>My Spirit, who is on you, and my words that I have put in your mouth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not depart from your mouth, or from the mouths of your children,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or </a:t>
            </a:r>
            <a:r>
              <a:rPr dirty="0"/>
              <a:t>from the mouths of their descendants from this time on and </a:t>
            </a:r>
            <a:r>
              <a:t>forever,"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says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손바닥은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더럽혀졌고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손가락은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물들었구나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주절거리는구나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6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hands are stained with blood, your fingers with guilt.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lips have spoken lies, and your tongue mutters wicked things.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결백한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변호해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진실하게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허풍을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거짓말만</a:t>
            </a:r>
            <a:r>
              <a:rPr dirty="0"/>
              <a:t> </a:t>
            </a:r>
            <a:r>
              <a:rPr dirty="0" err="1"/>
              <a:t>해대는구나</a:t>
            </a:r>
            <a:r>
              <a:rPr dirty="0"/>
              <a:t>.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잉태했으니</a:t>
            </a:r>
            <a:r>
              <a:rPr dirty="0"/>
              <a:t> </a:t>
            </a:r>
            <a:r>
              <a:rPr dirty="0" err="1"/>
              <a:t>슬픔을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0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calls for justice; no one pleads his case with integrity.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rely on empty arguments and speak lies;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conceive trouble and give birth to evil.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독사의</a:t>
            </a:r>
            <a:r>
              <a:rPr dirty="0"/>
              <a:t> </a:t>
            </a:r>
            <a:r>
              <a:rPr dirty="0" err="1"/>
              <a:t>알을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거미줄을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하나만</a:t>
            </a:r>
            <a:r>
              <a:rPr dirty="0"/>
              <a:t> </a:t>
            </a:r>
            <a:r>
              <a:rPr dirty="0" err="1"/>
              <a:t>먹어도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알이</a:t>
            </a:r>
            <a:r>
              <a:rPr dirty="0"/>
              <a:t> </a:t>
            </a:r>
            <a:r>
              <a:rPr dirty="0" err="1"/>
              <a:t>밟혀서</a:t>
            </a:r>
            <a:r>
              <a:rPr dirty="0"/>
              <a:t> </a:t>
            </a:r>
            <a:r>
              <a:rPr dirty="0" err="1"/>
              <a:t>깨지면</a:t>
            </a:r>
            <a:r>
              <a:rPr dirty="0"/>
              <a:t> </a:t>
            </a:r>
            <a:r>
              <a:rPr dirty="0" err="1"/>
              <a:t>독사가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92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hatch the eggs of vipers and spin a spider's web.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eats their eggs will die, and when one is broken,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adder is hatched.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짠</a:t>
            </a:r>
            <a:r>
              <a:rPr dirty="0"/>
              <a:t> </a:t>
            </a:r>
            <a:r>
              <a:rPr dirty="0" err="1"/>
              <a:t>거미줄로는</a:t>
            </a:r>
            <a:r>
              <a:rPr dirty="0"/>
              <a:t> </a:t>
            </a:r>
            <a:r>
              <a:rPr dirty="0" err="1"/>
              <a:t>옷도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것으로는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가릴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짓이란</a:t>
            </a:r>
            <a:r>
              <a:rPr dirty="0"/>
              <a:t> </a:t>
            </a:r>
            <a:r>
              <a:rPr dirty="0" err="1"/>
              <a:t>사악한</a:t>
            </a:r>
            <a:r>
              <a:rPr dirty="0"/>
              <a:t> </a:t>
            </a:r>
            <a:r>
              <a:rPr dirty="0" err="1"/>
              <a:t>행동뿐이고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저지르는</a:t>
            </a:r>
            <a:r>
              <a:rPr dirty="0"/>
              <a:t> </a:t>
            </a:r>
            <a:r>
              <a:rPr dirty="0" err="1"/>
              <a:t>짓이란</a:t>
            </a:r>
            <a:r>
              <a:rPr dirty="0"/>
              <a:t> </a:t>
            </a:r>
            <a:r>
              <a:rPr dirty="0" err="1"/>
              <a:t>폭행뿐이다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72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cobwebs are useless for clothing</a:t>
            </a:r>
            <a:r>
              <a:rPr lang="en-US" altLang="ko-Kore-KR" dirty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cannot cover themselves with what they make.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deeds are evil deeds, and acts of violence are in their hands.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발은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뛰어다니고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무고한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다닌다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궁리뿐이고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길에는</a:t>
            </a:r>
            <a:r>
              <a:rPr dirty="0"/>
              <a:t> </a:t>
            </a:r>
            <a:r>
              <a:rPr dirty="0" err="1"/>
              <a:t>폐허와</a:t>
            </a:r>
            <a:r>
              <a:rPr dirty="0"/>
              <a:t> </a:t>
            </a:r>
            <a:r>
              <a:rPr dirty="0" err="1"/>
              <a:t>파멸만</a:t>
            </a:r>
            <a:r>
              <a:rPr dirty="0"/>
              <a:t> </a:t>
            </a:r>
            <a:r>
              <a:rPr dirty="0" err="1"/>
              <a:t>깔려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0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feet rush into sin; they are swift to shed innocent blood.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thoughts are evil thoughts; ruin and destruction mark their ways.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평화의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길에는</a:t>
            </a:r>
            <a:r>
              <a:rPr dirty="0"/>
              <a:t> </a:t>
            </a:r>
            <a:r>
              <a:rPr dirty="0" err="1"/>
              <a:t>공의가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굽혀</a:t>
            </a:r>
            <a:r>
              <a:rPr dirty="0"/>
              <a:t> </a:t>
            </a:r>
            <a:r>
              <a:rPr dirty="0" err="1"/>
              <a:t>놓았으니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걷는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모를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3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of peace they do not know; there is no justice in their paths.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turned them into crooked roads;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who walks in them will know peace.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공의는</a:t>
            </a:r>
            <a:r>
              <a:rPr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멀고</a:t>
            </a:r>
            <a:r>
              <a:rPr dirty="0"/>
              <a:t> </a:t>
            </a: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미치지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기다리지만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, </a:t>
            </a:r>
            <a:r>
              <a:rPr dirty="0" err="1"/>
              <a:t>암흑뿐이다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밝기만을</a:t>
            </a:r>
            <a:r>
              <a:rPr dirty="0"/>
              <a:t> </a:t>
            </a:r>
            <a:r>
              <a:rPr dirty="0" err="1"/>
              <a:t>기다리지만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속을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다니고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9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justice is far from us, and righteousness does not reach us.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look for light, but all is darkness; for brightness,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walk in deep shadows.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1287</Words>
  <Application>Microsoft Macintosh PowerPoint</Application>
  <PresentationFormat>와이드스크린</PresentationFormat>
  <Paragraphs>139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2022-09-06T13:17:26Z</dcterms:modified>
</cp:coreProperties>
</file>