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웃시야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죽던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드높은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옷자락이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2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year that King Uzziah died, I saw the Lord seated on a throne,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high and exalted, and the train of his robe filled the temple.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둔하게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어둡게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감기게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깨닫고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치료를</a:t>
            </a:r>
            <a:r>
              <a:rPr dirty="0"/>
              <a:t> </a:t>
            </a:r>
            <a:r>
              <a:rPr dirty="0" err="1"/>
              <a:t>받을까</a:t>
            </a:r>
            <a:r>
              <a:rPr dirty="0"/>
              <a:t> </a:t>
            </a:r>
            <a:r>
              <a:rPr dirty="0" err="1"/>
              <a:t>걱정이다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 heart of this people calloused; make their ears dull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close their eyes. Otherwise they might see with their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with their ears, understand with their hearts, and turn and be healed."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15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언제까지입니까</a:t>
            </a:r>
            <a:r>
              <a:rPr dirty="0"/>
              <a:t>?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!”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대답하셨다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황폐해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황폐해져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때까지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"For how long, O Lord?" And he answered: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"Until the cities lie ruined and without inhabitant,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houses are left deserted and the fields ruined and ravaged,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사람을 멀리 쫓아 보내 그 땅 가운데에 버려진 곳이 많을 때까지다.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until the LORD has sent everyone far away and the land is utterly forsaken.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57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10분의 1이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회개할지라도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그들마저</a:t>
            </a:r>
            <a:r>
              <a:rPr dirty="0"/>
              <a:t> </a:t>
            </a:r>
            <a:r>
              <a:rPr dirty="0" err="1"/>
              <a:t>밤나무와</a:t>
            </a:r>
            <a:r>
              <a:rPr dirty="0"/>
              <a:t> </a:t>
            </a:r>
            <a:r>
              <a:rPr dirty="0" err="1"/>
              <a:t>상수리나무처럼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그루터기는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있듯이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씨가</a:t>
            </a:r>
            <a:r>
              <a:rPr dirty="0"/>
              <a:t> </a:t>
            </a:r>
            <a:r>
              <a:rPr dirty="0" err="1"/>
              <a:t>남아</a:t>
            </a:r>
            <a:r>
              <a:rPr lang="ko-KR" altLang="en-US" dirty="0"/>
              <a:t>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그루터기가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a tenth remains in the land, it will again be laid waste.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the terebinth and oak leave stumps when they are cut 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holy seed will be the stump in the land."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4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스랍들이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날개로는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가리고</a:t>
            </a:r>
            <a:r>
              <a:rPr dirty="0"/>
              <a:t>,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날개로는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가리고</a:t>
            </a:r>
            <a:r>
              <a:rPr dirty="0"/>
              <a:t>,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날개로는</a:t>
            </a:r>
            <a:r>
              <a:rPr dirty="0"/>
              <a:t> </a:t>
            </a:r>
            <a:r>
              <a:rPr dirty="0" err="1"/>
              <a:t>날고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him were seraphs, each with six wings: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two wings they covered their faces, with two they covered their feet,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two they were flying.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55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서로를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노래했다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거룩하시다</a:t>
            </a:r>
            <a:r>
              <a:rPr dirty="0"/>
              <a:t>! </a:t>
            </a:r>
            <a:r>
              <a:rPr dirty="0" err="1"/>
              <a:t>거룩하시다</a:t>
            </a:r>
            <a:r>
              <a:rPr dirty="0"/>
              <a:t>! </a:t>
            </a:r>
            <a:r>
              <a:rPr dirty="0" err="1"/>
              <a:t>거룩하시다</a:t>
            </a:r>
            <a:r>
              <a:rPr dirty="0"/>
              <a:t>!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가득하시다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calling to one another: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"Holy, holy, holy is the LORD Almighty; the whole earth is full of his glory."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크게 외치는 소리에 문설주들이 흔들렸고 성전은 연기로 가득 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 of their voices the doorposts and thresholds shook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temple was filled with smoke.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있겠구나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됐구나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사람인데</a:t>
            </a:r>
            <a:r>
              <a:rPr dirty="0"/>
              <a:t>,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왕이신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보았으니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me!" I cried. "I am ruined! For I am a man of unclean lips,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live among a people of unclean lips, and my eyes have seen the 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스랍들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불집게로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집어온</a:t>
            </a:r>
            <a:r>
              <a:rPr dirty="0"/>
              <a:t> </a:t>
            </a:r>
            <a:r>
              <a:rPr dirty="0" err="1"/>
              <a:t>불붙은</a:t>
            </a:r>
            <a:r>
              <a:rPr dirty="0"/>
              <a:t> </a:t>
            </a:r>
            <a:r>
              <a:rPr dirty="0" err="1"/>
              <a:t>숯을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lang="ko-KR" altLang="en-US"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날아와서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seraphs flew to me with a live coal in his hand,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had taken with tongs from the altar.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입술에</a:t>
            </a:r>
            <a:r>
              <a:rPr dirty="0"/>
              <a:t> </a:t>
            </a:r>
            <a:r>
              <a:rPr dirty="0" err="1"/>
              <a:t>닿았으니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사라졌고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허물은</a:t>
            </a:r>
            <a:r>
              <a:rPr dirty="0"/>
              <a:t> </a:t>
            </a:r>
            <a:r>
              <a:rPr dirty="0" err="1"/>
              <a:t>덮어졌다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it he touched my mouth and said,</a:t>
            </a:r>
            <a:r>
              <a:rPr lang="ko-KR" altLang="en-US" dirty="0"/>
              <a:t> </a:t>
            </a:r>
            <a:r>
              <a:rPr dirty="0"/>
              <a:t>"See, this has touched your lips;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guilt is taken away and your sin atoned for."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9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보낼까</a:t>
            </a:r>
            <a:r>
              <a:rPr dirty="0"/>
              <a:t>?</a:t>
            </a:r>
            <a:r>
              <a:rPr lang="ko-KR" altLang="en-US"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갈까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2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the voice of the Lord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"Whom shall I send? And who will go for us?" And I said, "Here am I. Send me!"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0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듣기는</a:t>
            </a:r>
            <a:r>
              <a:rPr dirty="0"/>
              <a:t> </a:t>
            </a: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보기는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1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"Go and tell this people: "`Be ever hearing, but never understanding;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ever seeing, but never perceiving.'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806</Words>
  <Application>Microsoft Macintosh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2022-09-03T05:01:43Z</dcterms:modified>
</cp:coreProperties>
</file>