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67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일어나서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비추어라</a:t>
            </a:r>
            <a:r>
              <a:rPr dirty="0"/>
              <a:t>.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밝아지기</a:t>
            </a:r>
            <a:r>
              <a:rPr dirty="0"/>
              <a:t> </a:t>
            </a:r>
            <a:r>
              <a:rPr dirty="0" err="1"/>
              <a:t>시작했다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떠올랐다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205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"Arise, shine, for your light has come,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glory of the LORD rises upon you.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쌓고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비록</a:t>
            </a:r>
            <a:r>
              <a:rPr dirty="0"/>
              <a:t> </a:t>
            </a:r>
            <a:r>
              <a:rPr dirty="0" err="1"/>
              <a:t>노여움에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쳤지만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베풀어서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05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"Foreigners will rebuild your walls, and their kings will serve you.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in anger I struck you, in favor I will show you compassion.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성문은</a:t>
            </a:r>
            <a:r>
              <a:rPr dirty="0"/>
              <a:t> </a:t>
            </a:r>
            <a:r>
              <a:rPr dirty="0" err="1"/>
              <a:t>밤낮으로</a:t>
            </a:r>
            <a:r>
              <a:rPr dirty="0"/>
              <a:t> </a:t>
            </a:r>
            <a:r>
              <a:rPr dirty="0" err="1"/>
              <a:t>닫히지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언제나</a:t>
            </a:r>
            <a:r>
              <a:rPr dirty="0"/>
              <a:t> </a:t>
            </a:r>
            <a:r>
              <a:rPr dirty="0" err="1"/>
              <a:t>열려</a:t>
            </a:r>
            <a:r>
              <a:rPr dirty="0"/>
              <a:t> </a:t>
            </a:r>
            <a:r>
              <a:rPr dirty="0" err="1"/>
              <a:t>있어서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재물을</a:t>
            </a:r>
            <a:r>
              <a:rPr dirty="0"/>
              <a:t> </a:t>
            </a:r>
            <a:r>
              <a:rPr dirty="0" err="1"/>
              <a:t>가져오고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왕들을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오게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81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gates will always stand open, they will never be shut,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day or night, so that men may bring you the wealth of the nations </a:t>
            </a:r>
            <a:r>
              <a:rPr lang="en-US" altLang="ko-Kore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kings led in triumphal procession.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섬기지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민족이나</a:t>
            </a:r>
            <a:r>
              <a:rPr dirty="0"/>
              <a:t>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사라질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나라들은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30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nation or kingdom that will not serve you will perish;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utterly ruined.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레바논이</a:t>
            </a:r>
            <a:r>
              <a:rPr dirty="0"/>
              <a:t> </a:t>
            </a:r>
            <a:r>
              <a:rPr dirty="0" err="1"/>
              <a:t>자랑하는</a:t>
            </a:r>
            <a:r>
              <a:rPr dirty="0"/>
              <a:t> </a:t>
            </a:r>
            <a:r>
              <a:rPr dirty="0" err="1"/>
              <a:t>잣나무와</a:t>
            </a:r>
            <a:r>
              <a:rPr dirty="0"/>
              <a:t> </a:t>
            </a:r>
            <a:r>
              <a:rPr dirty="0" err="1"/>
              <a:t>소나무와</a:t>
            </a:r>
            <a:r>
              <a:rPr dirty="0"/>
              <a:t> </a:t>
            </a:r>
            <a:r>
              <a:rPr dirty="0" err="1"/>
              <a:t>회양목이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네게로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터를</a:t>
            </a:r>
            <a:r>
              <a:rPr dirty="0"/>
              <a:t> </a:t>
            </a:r>
            <a:r>
              <a:rPr dirty="0" err="1"/>
              <a:t>꾸며서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발이</a:t>
            </a:r>
            <a:r>
              <a:rPr dirty="0"/>
              <a:t> </a:t>
            </a:r>
            <a:r>
              <a:rPr dirty="0" err="1"/>
              <a:t>쉬는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아름답게</a:t>
            </a:r>
            <a:r>
              <a:rPr dirty="0"/>
              <a:t> </a:t>
            </a:r>
            <a:r>
              <a:rPr dirty="0" err="1"/>
              <a:t>만들겠다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23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glory of Lebanon will come to you, the pine,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 and the cypress together, to adorn the place of my sanctuary;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glorify the place of my feet.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730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짓누르던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절하며</a:t>
            </a:r>
            <a:r>
              <a:rPr dirty="0"/>
              <a:t> </a:t>
            </a:r>
            <a:r>
              <a:rPr dirty="0" err="1"/>
              <a:t>나아오고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멸시하던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발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엎드려서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‘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’, ‘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시온’이라고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00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your oppressors will come bowing before you;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despise you will bow down at your feet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call you the City of the LORD, Zion of the Holy One of Israel.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전에는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버림을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미움을</a:t>
            </a:r>
            <a:r>
              <a:rPr dirty="0"/>
              <a:t> </a:t>
            </a:r>
            <a:r>
              <a:rPr dirty="0" err="1"/>
              <a:t>받아서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옆을</a:t>
            </a:r>
            <a:r>
              <a:rPr dirty="0"/>
              <a:t> </a:t>
            </a:r>
            <a:r>
              <a:rPr dirty="0" err="1"/>
              <a:t>지나가는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없었지만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높여서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26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"Although you have been forsaken and hated,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no one traveling through,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you the everlasting pride and the joy of all generations.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뭇</a:t>
            </a:r>
            <a:r>
              <a:rPr dirty="0"/>
              <a:t>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젖을</a:t>
            </a:r>
            <a:r>
              <a:rPr dirty="0"/>
              <a:t> </a:t>
            </a:r>
            <a:r>
              <a:rPr dirty="0" err="1"/>
              <a:t>빨고</a:t>
            </a:r>
            <a:r>
              <a:rPr dirty="0"/>
              <a:t> </a:t>
            </a:r>
            <a:r>
              <a:rPr dirty="0" err="1"/>
              <a:t>왕실의</a:t>
            </a:r>
            <a:r>
              <a:rPr dirty="0"/>
              <a:t> </a:t>
            </a:r>
            <a:r>
              <a:rPr dirty="0" err="1"/>
              <a:t>젖을</a:t>
            </a:r>
            <a:r>
              <a:rPr dirty="0"/>
              <a:t> </a:t>
            </a:r>
            <a:r>
              <a:rPr dirty="0" err="1"/>
              <a:t>빨아먹을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이것으로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구원자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속량자</a:t>
            </a:r>
            <a:r>
              <a:rPr dirty="0"/>
              <a:t>,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분임을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06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drink the milk of nations and be nursed at royal breasts.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that I, the LORD, am your Savior,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Redeemer, the Mighty One of Jacob.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청동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철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가져다주며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청동을</a:t>
            </a:r>
            <a:r>
              <a:rPr dirty="0"/>
              <a:t>, </a:t>
            </a:r>
            <a:r>
              <a:rPr dirty="0" err="1"/>
              <a:t>돌</a:t>
            </a:r>
            <a:r>
              <a:rPr dirty="0"/>
              <a:t> </a:t>
            </a:r>
            <a:r>
              <a:rPr dirty="0" err="1"/>
              <a:t>대신에</a:t>
            </a:r>
            <a:r>
              <a:rPr dirty="0"/>
              <a:t> </a:t>
            </a:r>
            <a:r>
              <a:rPr dirty="0" err="1"/>
              <a:t>철을</a:t>
            </a:r>
            <a:r>
              <a:rPr dirty="0"/>
              <a:t> </a:t>
            </a:r>
            <a:r>
              <a:rPr dirty="0" err="1"/>
              <a:t>가져다주겠다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평화를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통치자로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지배자로</a:t>
            </a:r>
            <a:r>
              <a:rPr dirty="0"/>
              <a:t> </a:t>
            </a:r>
            <a:r>
              <a:rPr dirty="0" err="1"/>
              <a:t>삼겠다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29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 of bronze I will bring you gold, and silver in place of iron.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 of wood I will bring you bronze, and iron in place of stones.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peace your governor and righteousness your ruler.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895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폭행의</a:t>
            </a:r>
            <a:r>
              <a:rPr dirty="0"/>
              <a:t> </a:t>
            </a:r>
            <a:r>
              <a:rPr dirty="0" err="1"/>
              <a:t>소문도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땅에서는</a:t>
            </a:r>
            <a:r>
              <a:rPr dirty="0"/>
              <a:t> </a:t>
            </a:r>
            <a:r>
              <a:rPr dirty="0" err="1"/>
              <a:t>들리지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유린이나</a:t>
            </a:r>
            <a:r>
              <a:rPr dirty="0"/>
              <a:t> </a:t>
            </a:r>
            <a:r>
              <a:rPr dirty="0" err="1"/>
              <a:t>파괴의</a:t>
            </a:r>
            <a:r>
              <a:rPr dirty="0"/>
              <a:t> </a:t>
            </a:r>
            <a:r>
              <a:rPr dirty="0" err="1"/>
              <a:t>소식도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국경</a:t>
            </a:r>
            <a:r>
              <a:rPr dirty="0"/>
              <a:t> </a:t>
            </a:r>
            <a:r>
              <a:rPr dirty="0" err="1"/>
              <a:t>안에서는</a:t>
            </a:r>
            <a:r>
              <a:rPr dirty="0"/>
              <a:t> </a:t>
            </a:r>
            <a:r>
              <a:rPr dirty="0" err="1"/>
              <a:t>들리지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‘</a:t>
            </a:r>
            <a:r>
              <a:rPr dirty="0" err="1"/>
              <a:t>구원’이라</a:t>
            </a:r>
            <a:r>
              <a:rPr dirty="0"/>
              <a:t> </a:t>
            </a:r>
            <a:r>
              <a:rPr dirty="0" err="1"/>
              <a:t>부르고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성문을</a:t>
            </a:r>
            <a:r>
              <a:rPr dirty="0"/>
              <a:t> ‘</a:t>
            </a:r>
            <a:r>
              <a:rPr dirty="0" err="1"/>
              <a:t>찬양’이라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05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longer will violence be heard in your land,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ruin or destruction within your borders,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will call your walls Salvation and your gates Praise.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낮에는</a:t>
            </a:r>
            <a:r>
              <a:rPr dirty="0"/>
              <a:t> </a:t>
            </a: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비출</a:t>
            </a:r>
            <a:r>
              <a:rPr dirty="0"/>
              <a:t> </a:t>
            </a:r>
            <a:r>
              <a:rPr dirty="0" err="1"/>
              <a:t>필요가</a:t>
            </a:r>
            <a:r>
              <a:rPr dirty="0"/>
              <a:t> </a:t>
            </a:r>
            <a:r>
              <a:rPr dirty="0" err="1"/>
              <a:t>없고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달도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비출</a:t>
            </a:r>
            <a:r>
              <a:rPr dirty="0"/>
              <a:t> </a:t>
            </a:r>
            <a:r>
              <a:rPr dirty="0" err="1"/>
              <a:t>필요가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되시고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되실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66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sun will no more be your light by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will the brightness of the moon shine on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f</a:t>
            </a:r>
            <a:r>
              <a:rPr dirty="0"/>
              <a:t>or the LORD will be your everlasting light, and your God will be your glory.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어둠이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덮고</a:t>
            </a:r>
            <a:r>
              <a:rPr dirty="0"/>
              <a:t> </a:t>
            </a:r>
            <a:r>
              <a:rPr dirty="0" err="1"/>
              <a:t>먹구름이</a:t>
            </a:r>
            <a:r>
              <a:rPr dirty="0"/>
              <a:t> </a:t>
            </a:r>
            <a:r>
              <a:rPr dirty="0" err="1"/>
              <a:t>뭇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떠오르시고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나타나고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88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darkness covers the earth and thick darkness is over the peoples,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rises upon you and his glory appears over you.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069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달은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기울지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되실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슬픔의</a:t>
            </a:r>
            <a:r>
              <a:rPr dirty="0"/>
              <a:t> </a:t>
            </a:r>
            <a:r>
              <a:rPr dirty="0" err="1"/>
              <a:t>날도</a:t>
            </a:r>
            <a:r>
              <a:rPr dirty="0"/>
              <a:t> </a:t>
            </a:r>
            <a:r>
              <a:rPr dirty="0" err="1"/>
              <a:t>끝날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35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sun will never set again,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moon will wane no more;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be your everlasting light, and your days of sorrow will end.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9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올바르게</a:t>
            </a:r>
            <a:r>
              <a:rPr dirty="0"/>
              <a:t> </a:t>
            </a:r>
            <a:r>
              <a:rPr dirty="0" err="1"/>
              <a:t>살아서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차지할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심은</a:t>
            </a:r>
            <a:r>
              <a:rPr dirty="0"/>
              <a:t> </a:t>
            </a:r>
            <a:r>
              <a:rPr dirty="0" err="1"/>
              <a:t>싹이다</a:t>
            </a:r>
            <a:r>
              <a:rPr dirty="0"/>
              <a:t>.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드러내기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작품이다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10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will all your people be righteous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possess the land forever.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the shoot I have planted, the work of my hands,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f</a:t>
            </a:r>
            <a:r>
              <a:rPr dirty="0"/>
              <a:t>or the display of my splendor.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32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1,000명으로 </a:t>
            </a:r>
            <a:r>
              <a:rPr dirty="0" err="1"/>
              <a:t>불어나고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약한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서둘러</a:t>
            </a:r>
            <a:r>
              <a:rPr dirty="0"/>
              <a:t> </a:t>
            </a:r>
            <a:r>
              <a:rPr dirty="0" err="1"/>
              <a:t>이루겠다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58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least of you will become a thousand, the smallest a mighty </a:t>
            </a:r>
            <a:r>
              <a:t>nation.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/>
              <a:t>I</a:t>
            </a:r>
            <a:r>
              <a:rPr dirty="0"/>
              <a:t> am the LORD; in its time I will do this swiftly."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나라들이 네 빛을 보고 나오고 왕들이 네 떠오르는 광채를 보고 나오고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Nations will come to your light, and kings to the brightness of your dawn.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8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사방을</a:t>
            </a:r>
            <a:r>
              <a:rPr dirty="0"/>
              <a:t> </a:t>
            </a:r>
            <a:r>
              <a:rPr dirty="0" err="1"/>
              <a:t>둘러보아라</a:t>
            </a:r>
            <a:r>
              <a:rPr dirty="0"/>
              <a:t>.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모여서</a:t>
            </a:r>
            <a:r>
              <a:rPr dirty="0"/>
              <a:t> </a:t>
            </a:r>
            <a:r>
              <a:rPr dirty="0" err="1"/>
              <a:t>네게로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아들들이</a:t>
            </a:r>
            <a:r>
              <a:rPr dirty="0"/>
              <a:t> </a:t>
            </a:r>
            <a:r>
              <a:rPr dirty="0" err="1"/>
              <a:t>멀리서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딸들이</a:t>
            </a:r>
            <a:r>
              <a:rPr dirty="0"/>
              <a:t> </a:t>
            </a:r>
            <a:r>
              <a:rPr dirty="0" err="1"/>
              <a:t>팔에</a:t>
            </a:r>
            <a:r>
              <a:rPr dirty="0"/>
              <a:t> </a:t>
            </a:r>
            <a:r>
              <a:rPr dirty="0" err="1"/>
              <a:t>안겨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41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"Lift up your eyes and look about you: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assemble and come to you; your sons come from afar,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daughters are carried on the arm.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보고서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얼굴이</a:t>
            </a:r>
            <a:r>
              <a:rPr dirty="0"/>
              <a:t> </a:t>
            </a:r>
            <a:r>
              <a:rPr dirty="0" err="1"/>
              <a:t>상기돼</a:t>
            </a:r>
            <a:r>
              <a:rPr dirty="0"/>
              <a:t> </a:t>
            </a:r>
            <a:r>
              <a:rPr dirty="0" err="1"/>
              <a:t>밝아지고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네</a:t>
            </a:r>
            <a:r>
              <a:rPr dirty="0"/>
              <a:t> </a:t>
            </a:r>
            <a:r>
              <a:rPr dirty="0" err="1"/>
              <a:t>가슴은</a:t>
            </a:r>
            <a:r>
              <a:rPr dirty="0"/>
              <a:t> </a:t>
            </a:r>
            <a:r>
              <a:rPr dirty="0" err="1"/>
              <a:t>두근두근</a:t>
            </a:r>
            <a:r>
              <a:rPr dirty="0"/>
              <a:t> </a:t>
            </a:r>
            <a:r>
              <a:rPr dirty="0" err="1"/>
              <a:t>고동치며</a:t>
            </a:r>
            <a:r>
              <a:rPr dirty="0"/>
              <a:t> </a:t>
            </a:r>
            <a:r>
              <a:rPr dirty="0" err="1"/>
              <a:t>벅차오를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산물이</a:t>
            </a:r>
            <a:r>
              <a:rPr dirty="0"/>
              <a:t> </a:t>
            </a:r>
            <a:r>
              <a:rPr dirty="0" err="1"/>
              <a:t>네게로</a:t>
            </a:r>
            <a:r>
              <a:rPr dirty="0"/>
              <a:t> </a:t>
            </a:r>
            <a:r>
              <a:rPr dirty="0" err="1"/>
              <a:t>밀려오고</a:t>
            </a:r>
            <a:r>
              <a:rPr dirty="0"/>
              <a:t> </a:t>
            </a:r>
            <a:r>
              <a:rPr dirty="0" err="1"/>
              <a:t>뭇</a:t>
            </a:r>
            <a:r>
              <a:rPr dirty="0"/>
              <a:t>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재물이</a:t>
            </a:r>
            <a:r>
              <a:rPr dirty="0"/>
              <a:t> </a:t>
            </a:r>
            <a:r>
              <a:rPr dirty="0" err="1"/>
              <a:t>네게로</a:t>
            </a:r>
            <a:r>
              <a:rPr dirty="0"/>
              <a:t> </a:t>
            </a:r>
            <a:r>
              <a:rPr dirty="0" err="1"/>
              <a:t>흘러올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25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look and be radiant, your heart will throb and swell with joy;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wealth on the seas will be brought to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you the riches of the nations will come.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낙타</a:t>
            </a:r>
            <a:r>
              <a:rPr dirty="0"/>
              <a:t> </a:t>
            </a:r>
            <a:r>
              <a:rPr dirty="0" err="1"/>
              <a:t>떼가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덮고</a:t>
            </a:r>
            <a:r>
              <a:rPr dirty="0"/>
              <a:t> </a:t>
            </a:r>
            <a:r>
              <a:rPr dirty="0" err="1"/>
              <a:t>미디안과</a:t>
            </a:r>
            <a:r>
              <a:rPr dirty="0"/>
              <a:t> </a:t>
            </a:r>
            <a:r>
              <a:rPr dirty="0" err="1"/>
              <a:t>에바의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낙타들이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채울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스바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금과</a:t>
            </a:r>
            <a:r>
              <a:rPr dirty="0"/>
              <a:t> </a:t>
            </a:r>
            <a:r>
              <a:rPr dirty="0" err="1"/>
              <a:t>향품을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찬양하면서</a:t>
            </a:r>
            <a:r>
              <a:rPr dirty="0"/>
              <a:t> </a:t>
            </a:r>
            <a:r>
              <a:rPr dirty="0" err="1"/>
              <a:t>나아올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37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Herds of camels will cover your </a:t>
            </a:r>
            <a:r>
              <a:rPr dirty="0" err="1"/>
              <a:t>land,</a:t>
            </a:r>
            <a:r>
              <a:rPr lang="en-US" dirty="0" err="1"/>
              <a:t>n</a:t>
            </a:r>
            <a:r>
              <a:rPr dirty="0" err="1"/>
              <a:t>young</a:t>
            </a:r>
            <a:r>
              <a:rPr dirty="0"/>
              <a:t> camels of Midian and Ephah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And all from Sheba will come, bearing gold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incense and proclaiming the praise of the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게달의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떼가</a:t>
            </a:r>
            <a:r>
              <a:rPr dirty="0"/>
              <a:t> </a:t>
            </a:r>
            <a:r>
              <a:rPr dirty="0" err="1"/>
              <a:t>네게로</a:t>
            </a:r>
            <a:r>
              <a:rPr dirty="0"/>
              <a:t> </a:t>
            </a:r>
            <a:r>
              <a:rPr dirty="0" err="1"/>
              <a:t>모이며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느바욧의</a:t>
            </a:r>
            <a:r>
              <a:rPr dirty="0"/>
              <a:t> </a:t>
            </a:r>
            <a:r>
              <a:rPr dirty="0" err="1"/>
              <a:t>숫양들을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제물로</a:t>
            </a:r>
            <a:r>
              <a:rPr dirty="0"/>
              <a:t> </a:t>
            </a:r>
            <a:r>
              <a:rPr dirty="0" err="1"/>
              <a:t>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제물로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영화롭게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27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</a:t>
            </a:r>
            <a:r>
              <a:rPr dirty="0" err="1"/>
              <a:t>Kedar's</a:t>
            </a:r>
            <a:r>
              <a:rPr dirty="0"/>
              <a:t> flocks will be gathered to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rams of </a:t>
            </a:r>
            <a:r>
              <a:rPr dirty="0" err="1"/>
              <a:t>Nebaioth</a:t>
            </a:r>
            <a:r>
              <a:rPr dirty="0"/>
              <a:t> will serve you; they will be accepted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offerings on my altar, and I will adorn my glorious temple.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973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저기</a:t>
            </a:r>
            <a:r>
              <a:rPr dirty="0"/>
              <a:t> </a:t>
            </a:r>
            <a:r>
              <a:rPr dirty="0" err="1"/>
              <a:t>구름처럼</a:t>
            </a:r>
            <a:r>
              <a:rPr dirty="0"/>
              <a:t> </a:t>
            </a:r>
            <a:r>
              <a:rPr dirty="0" err="1"/>
              <a:t>둥실거리며</a:t>
            </a:r>
            <a:r>
              <a:rPr dirty="0"/>
              <a:t> </a:t>
            </a:r>
            <a:r>
              <a:rPr dirty="0" err="1"/>
              <a:t>몰려오는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누구냐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둥지로</a:t>
            </a:r>
            <a:r>
              <a:rPr dirty="0"/>
              <a:t> </a:t>
            </a:r>
            <a:r>
              <a:rPr dirty="0" err="1"/>
              <a:t>돌아오는</a:t>
            </a:r>
            <a:r>
              <a:rPr dirty="0"/>
              <a:t> </a:t>
            </a:r>
            <a:r>
              <a:rPr dirty="0" err="1"/>
              <a:t>비둘기처럼</a:t>
            </a:r>
            <a:r>
              <a:rPr dirty="0"/>
              <a:t> </a:t>
            </a:r>
            <a:r>
              <a:rPr dirty="0" err="1"/>
              <a:t>날아오는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누구냐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"Who are these that fly along like clouds, like doves to their nests?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662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섬들이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바라보며</a:t>
            </a:r>
            <a:r>
              <a:rPr dirty="0"/>
              <a:t> </a:t>
            </a:r>
            <a:r>
              <a:rPr dirty="0" err="1"/>
              <a:t>다시스의</a:t>
            </a:r>
            <a:r>
              <a:rPr dirty="0"/>
              <a:t> </a:t>
            </a:r>
            <a:r>
              <a:rPr dirty="0" err="1"/>
              <a:t>배들이</a:t>
            </a:r>
            <a:r>
              <a:rPr dirty="0"/>
              <a:t> </a:t>
            </a:r>
            <a:r>
              <a:rPr dirty="0" err="1"/>
              <a:t>앞장서서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멀리서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자녀를</a:t>
            </a:r>
            <a:r>
              <a:rPr dirty="0"/>
              <a:t> </a:t>
            </a:r>
            <a:r>
              <a:rPr dirty="0" err="1"/>
              <a:t>데려오는구나</a:t>
            </a:r>
            <a:r>
              <a:rPr dirty="0"/>
              <a:t>. </a:t>
            </a: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금도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싣고</a:t>
            </a:r>
            <a:r>
              <a:rPr dirty="0"/>
              <a:t> </a:t>
            </a:r>
            <a:r>
              <a:rPr dirty="0" err="1"/>
              <a:t>오는구나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높이고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영화롭게</a:t>
            </a:r>
            <a:r>
              <a:rPr dirty="0"/>
              <a:t> </a:t>
            </a:r>
            <a:r>
              <a:rPr dirty="0" err="1"/>
              <a:t>하신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높이려고</a:t>
            </a:r>
            <a:r>
              <a:rPr dirty="0"/>
              <a:t> </a:t>
            </a:r>
            <a:r>
              <a:rPr dirty="0" err="1"/>
              <a:t>오는구나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03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the islands look to me; in the lead are the ships of Tarshish,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bringing your sons from afar, with their silver and gold,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honor of the LORD your God, the Holy One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has endowed you with splendor.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1396</Words>
  <Application>Microsoft Macintosh PowerPoint</Application>
  <PresentationFormat>와이드스크린</PresentationFormat>
  <Paragraphs>138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2022-09-06T13:32:51Z</dcterms:modified>
</cp:coreProperties>
</file>