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070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가</a:t>
            </a:r>
            <a:r>
              <a:rPr dirty="0" err="1"/>
              <a:t>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보내셔서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감싸</a:t>
            </a:r>
            <a:r>
              <a:rPr dirty="0"/>
              <a:t> </a:t>
            </a:r>
            <a:r>
              <a:rPr dirty="0" err="1"/>
              <a:t>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포로에게</a:t>
            </a:r>
            <a:r>
              <a:rPr dirty="0"/>
              <a:t>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선포하고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the Sovereign LORD is on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has anointed me to preach good news to the poor.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sent me to bind up the brokenhearted,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proclaim freedom for the captives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release from darkness for the prisoners,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생각하면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기쁘다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생각하면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즐겁다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신랑에게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터번을</a:t>
            </a:r>
            <a:r>
              <a:rPr dirty="0"/>
              <a:t> </a:t>
            </a:r>
            <a:r>
              <a:rPr dirty="0" err="1"/>
              <a:t>씌워주고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신부에게</a:t>
            </a:r>
            <a:r>
              <a:rPr dirty="0"/>
              <a:t> </a:t>
            </a:r>
            <a:r>
              <a:rPr dirty="0" err="1"/>
              <a:t>보석을</a:t>
            </a:r>
            <a:r>
              <a:rPr dirty="0"/>
              <a:t> </a:t>
            </a:r>
            <a:r>
              <a:rPr dirty="0" err="1"/>
              <a:t>달아서</a:t>
            </a:r>
            <a:r>
              <a:rPr dirty="0"/>
              <a:t> </a:t>
            </a:r>
            <a:r>
              <a:rPr dirty="0" err="1"/>
              <a:t>단장하듯이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입히셨고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정의의</a:t>
            </a:r>
            <a:r>
              <a:rPr dirty="0"/>
              <a:t> </a:t>
            </a:r>
            <a:r>
              <a:rPr dirty="0" err="1"/>
              <a:t>긴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delight greatly in the LORD; my soul rejoices in my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clothed me with garments of salvation and arrayed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robe of righteousness, as a bridegroom adorns his head like a priest,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a bride adorns herself with her jewels.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흙이</a:t>
            </a:r>
            <a:r>
              <a:rPr dirty="0"/>
              <a:t> </a:t>
            </a:r>
            <a:r>
              <a:rPr dirty="0" err="1"/>
              <a:t>싹을</a:t>
            </a:r>
            <a:r>
              <a:rPr dirty="0"/>
              <a:t> </a:t>
            </a:r>
            <a:r>
              <a:rPr dirty="0" err="1"/>
              <a:t>틔우듯</a:t>
            </a:r>
            <a:r>
              <a:rPr dirty="0"/>
              <a:t>, </a:t>
            </a:r>
            <a:r>
              <a:rPr dirty="0" err="1"/>
              <a:t>동산이</a:t>
            </a:r>
            <a:r>
              <a:rPr dirty="0"/>
              <a:t> </a:t>
            </a:r>
            <a:r>
              <a:rPr dirty="0" err="1"/>
              <a:t>씨앗을</a:t>
            </a:r>
            <a:r>
              <a:rPr dirty="0"/>
              <a:t> </a:t>
            </a:r>
            <a:r>
              <a:rPr dirty="0" err="1"/>
              <a:t>움트게</a:t>
            </a:r>
            <a:r>
              <a:rPr dirty="0"/>
              <a:t> </a:t>
            </a:r>
            <a:r>
              <a:rPr dirty="0" err="1"/>
              <a:t>하듯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찬양이</a:t>
            </a:r>
            <a:r>
              <a:rPr dirty="0"/>
              <a:t> </a:t>
            </a:r>
            <a:r>
              <a:rPr dirty="0" err="1"/>
              <a:t>싹트게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4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the soil makes the sprout come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garden causes seeds to grow,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t>the Sovereign</a:t>
            </a:r>
            <a:r>
              <a:rPr lang="en-US"/>
              <a:t> </a:t>
            </a:r>
            <a:r>
              <a:t>LORD </a:t>
            </a:r>
            <a:r>
              <a:rPr dirty="0"/>
              <a:t>will make </a:t>
            </a:r>
            <a:r>
              <a:t>righteousness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praise spring up before all nations.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해와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보복의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선포하며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슬퍼하는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위로하게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24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proclaim the year of the LORD's favor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day of vengeance of our God, to comfort all who mourn,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슬퍼하는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재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화관을</a:t>
            </a:r>
            <a:r>
              <a:rPr dirty="0"/>
              <a:t> </a:t>
            </a:r>
            <a:r>
              <a:rPr dirty="0" err="1"/>
              <a:t>씌워</a:t>
            </a:r>
            <a:r>
              <a:rPr dirty="0"/>
              <a:t> </a:t>
            </a:r>
            <a:r>
              <a:rPr dirty="0" err="1"/>
              <a:t>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슬픔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발라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통곡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옷</a:t>
            </a:r>
            <a:r>
              <a:rPr dirty="0"/>
              <a:t> </a:t>
            </a:r>
            <a:r>
              <a:rPr dirty="0" err="1"/>
              <a:t>입게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가리켜서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드러내시려고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심으신</a:t>
            </a:r>
            <a:r>
              <a:rPr dirty="0"/>
              <a:t> “</a:t>
            </a:r>
            <a:r>
              <a:rPr dirty="0" err="1"/>
              <a:t>정의의</a:t>
            </a:r>
            <a:r>
              <a:rPr dirty="0"/>
              <a:t> </a:t>
            </a:r>
            <a:r>
              <a:rPr dirty="0" err="1"/>
              <a:t>상수리나무”라고</a:t>
            </a:r>
            <a:r>
              <a:rPr dirty="0"/>
              <a:t> </a:t>
            </a:r>
            <a:r>
              <a:rPr dirty="0" err="1"/>
              <a:t>부른다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4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provide for those who grieve in Zion -- to bestow on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crown of beauty instead of ashes, the oil of gladness instead of mourning,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garment of praise instead of a spirit of despair.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called oaks of righteousness,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planting of the LORD for the display of his splendor.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예전에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재건하고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오</a:t>
            </a:r>
            <a:r>
              <a:rPr dirty="0" err="1"/>
              <a:t>래전에</a:t>
            </a:r>
            <a:r>
              <a:rPr dirty="0"/>
              <a:t> </a:t>
            </a:r>
            <a:r>
              <a:rPr dirty="0" err="1"/>
              <a:t>황폐해진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7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rebuild the ancient ruins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restore the places long devastated;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renew the ruined cities that have been devastated for generations.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돌보고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포도원에서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07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Aliens will shepherd your flocks;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foreigners will work your fields and vineyards.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제사장”이라고</a:t>
            </a:r>
            <a:r>
              <a:rPr dirty="0"/>
              <a:t> </a:t>
            </a:r>
            <a:r>
              <a:rPr dirty="0" err="1"/>
              <a:t>부르고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일꾼”이라고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자랑할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6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called priests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named ministers of our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feed on the wealth of nations, and in their riches you will boast.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수치는</a:t>
            </a:r>
            <a:r>
              <a:rPr dirty="0"/>
              <a:t> </a:t>
            </a:r>
            <a:r>
              <a:rPr dirty="0" err="1"/>
              <a:t>갑절이어서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불명예가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몫이다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외쳤다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갑절이나</a:t>
            </a:r>
            <a:r>
              <a:rPr dirty="0"/>
              <a:t> </a:t>
            </a:r>
            <a:r>
              <a:rPr dirty="0" err="1"/>
              <a:t>상속을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their shame my people will receive a double portion</a:t>
            </a:r>
            <a:r>
              <a:rPr lang="en-US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instead of disgrace they will rejoice in their inheritance;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they will inherit a double portion in their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everlasting joy will be theirs.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강도질과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약탈을</a:t>
            </a:r>
            <a:r>
              <a:rPr dirty="0"/>
              <a:t> </a:t>
            </a:r>
            <a:r>
              <a:rPr dirty="0" err="1"/>
              <a:t>미워하기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고생한</a:t>
            </a:r>
            <a:r>
              <a:rPr dirty="0"/>
              <a:t> </a:t>
            </a:r>
            <a:r>
              <a:rPr dirty="0" err="1"/>
              <a:t>대가를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성실히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0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I, the LORD, love justice; I hate robbery and iniquity.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faithfulness I will reward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an everlasting covenant with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10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알려지고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후손은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알려질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내리신</a:t>
            </a:r>
            <a:r>
              <a:rPr dirty="0"/>
              <a:t> </a:t>
            </a:r>
            <a:r>
              <a:rPr dirty="0" err="1"/>
              <a:t>자손임을</a:t>
            </a:r>
            <a:r>
              <a:rPr dirty="0"/>
              <a:t> </a:t>
            </a:r>
            <a:r>
              <a:rPr dirty="0" err="1"/>
              <a:t>인정하게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51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descendants will be known among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offspring among the peoples.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see them will acknowledge that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 people the LORD has blessed."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756</Words>
  <Application>Microsoft Macintosh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2022-09-06T13:35:42Z</dcterms:modified>
</cp:coreProperties>
</file>