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48" autoAdjust="0"/>
    <p:restoredTop sz="94822"/>
  </p:normalViewPr>
  <p:slideViewPr>
    <p:cSldViewPr snapToGrid="0" snapToObjects="1">
      <p:cViewPr varScale="1">
        <p:scale>
          <a:sx n="101" d="100"/>
          <a:sy n="101" d="100"/>
        </p:scale>
        <p:origin x="6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192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시온을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잠잠히</a:t>
            </a:r>
            <a:r>
              <a:rPr dirty="0"/>
              <a:t>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예루살렘을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쉬지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시온의</a:t>
            </a:r>
            <a:r>
              <a:rPr dirty="0"/>
              <a:t> </a:t>
            </a:r>
            <a:r>
              <a:rPr dirty="0" err="1"/>
              <a:t>정의가</a:t>
            </a:r>
            <a:r>
              <a:rPr dirty="0"/>
              <a:t> </a:t>
            </a:r>
            <a:r>
              <a:rPr dirty="0" err="1"/>
              <a:t>빛나기</a:t>
            </a:r>
            <a:r>
              <a:rPr dirty="0"/>
              <a:t> </a:t>
            </a:r>
            <a:r>
              <a:rPr dirty="0" err="1"/>
              <a:t>시작하고</a:t>
            </a:r>
            <a:r>
              <a:rPr dirty="0"/>
              <a:t> </a:t>
            </a:r>
            <a:r>
              <a:rPr dirty="0" err="1"/>
              <a:t>예루살렘의</a:t>
            </a:r>
            <a:r>
              <a:rPr dirty="0"/>
              <a:t> </a:t>
            </a:r>
            <a:r>
              <a:rPr dirty="0" err="1"/>
              <a:t>구원이</a:t>
            </a:r>
            <a:r>
              <a:rPr dirty="0"/>
              <a:t> </a:t>
            </a:r>
            <a:r>
              <a:rPr dirty="0" err="1"/>
              <a:t>횃불처럼</a:t>
            </a:r>
            <a:r>
              <a:rPr dirty="0"/>
              <a:t> </a:t>
            </a:r>
            <a:r>
              <a:rPr dirty="0" err="1"/>
              <a:t>타오르기까지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쉬지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393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Zion's sake I will not keep silent,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Jerusalem's sake I will not remain quiet,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till her righteousness shines out like the dawn,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her salvation like a blazing torch.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222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나아가라</a:t>
            </a:r>
            <a:r>
              <a:rPr dirty="0"/>
              <a:t>! </a:t>
            </a:r>
            <a:r>
              <a:rPr dirty="0" err="1"/>
              <a:t>성문을</a:t>
            </a:r>
            <a:r>
              <a:rPr dirty="0"/>
              <a:t> </a:t>
            </a:r>
            <a:r>
              <a:rPr dirty="0" err="1"/>
              <a:t>지나</a:t>
            </a:r>
            <a:r>
              <a:rPr dirty="0"/>
              <a:t> </a:t>
            </a:r>
            <a:r>
              <a:rPr dirty="0" err="1"/>
              <a:t>나아가라</a:t>
            </a:r>
            <a:r>
              <a:rPr dirty="0"/>
              <a:t>! </a:t>
            </a:r>
            <a:r>
              <a:rPr dirty="0" err="1"/>
              <a:t>백성이</a:t>
            </a:r>
            <a:r>
              <a:rPr dirty="0"/>
              <a:t> </a:t>
            </a:r>
            <a:r>
              <a:rPr dirty="0" err="1"/>
              <a:t>돌아올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닦아라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돋우어라</a:t>
            </a:r>
            <a:r>
              <a:rPr dirty="0"/>
              <a:t>! </a:t>
            </a:r>
            <a:r>
              <a:rPr dirty="0" err="1"/>
              <a:t>큰길을</a:t>
            </a:r>
            <a:r>
              <a:rPr dirty="0"/>
              <a:t> </a:t>
            </a:r>
            <a:r>
              <a:rPr dirty="0" err="1"/>
              <a:t>돋우어</a:t>
            </a:r>
            <a:r>
              <a:rPr dirty="0"/>
              <a:t> </a:t>
            </a:r>
            <a:r>
              <a:rPr dirty="0" err="1"/>
              <a:t>만들고</a:t>
            </a:r>
            <a:r>
              <a:rPr dirty="0"/>
              <a:t> </a:t>
            </a:r>
            <a:r>
              <a:rPr dirty="0" err="1"/>
              <a:t>돌들을</a:t>
            </a:r>
            <a:r>
              <a:rPr dirty="0"/>
              <a:t> </a:t>
            </a:r>
            <a:r>
              <a:rPr dirty="0" err="1"/>
              <a:t>치워라</a:t>
            </a:r>
            <a:r>
              <a:rPr dirty="0"/>
              <a:t>. </a:t>
            </a:r>
            <a:r>
              <a:rPr dirty="0" err="1"/>
              <a:t>뭇</a:t>
            </a:r>
            <a:r>
              <a:rPr dirty="0"/>
              <a:t>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위로</a:t>
            </a:r>
            <a:r>
              <a:rPr dirty="0"/>
              <a:t> </a:t>
            </a:r>
            <a:r>
              <a:rPr dirty="0" err="1"/>
              <a:t>깃발을</a:t>
            </a:r>
            <a:r>
              <a:rPr dirty="0"/>
              <a:t> </a:t>
            </a:r>
            <a:r>
              <a:rPr dirty="0" err="1"/>
              <a:t>올려라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766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Pass through, pass through the gates! Prepare the way for the people.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Build up, build up the highway! Remove the stones.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Raise a banner for the nations.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5575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보아라</a:t>
            </a:r>
            <a:r>
              <a:rPr dirty="0"/>
              <a:t>.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땅</a:t>
            </a:r>
            <a:r>
              <a:rPr dirty="0"/>
              <a:t> </a:t>
            </a:r>
            <a:r>
              <a:rPr dirty="0" err="1"/>
              <a:t>끝까지</a:t>
            </a:r>
            <a:r>
              <a:rPr dirty="0"/>
              <a:t> </a:t>
            </a:r>
            <a:r>
              <a:rPr dirty="0" err="1"/>
              <a:t>들리도록</a:t>
            </a:r>
            <a:r>
              <a:rPr dirty="0"/>
              <a:t> </a:t>
            </a:r>
            <a:r>
              <a:rPr dirty="0" err="1"/>
              <a:t>선포하셨다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딸</a:t>
            </a:r>
            <a:r>
              <a:rPr dirty="0"/>
              <a:t> </a:t>
            </a:r>
            <a:r>
              <a:rPr dirty="0" err="1"/>
              <a:t>시온에게</a:t>
            </a:r>
            <a:r>
              <a:rPr dirty="0"/>
              <a:t> </a:t>
            </a:r>
            <a:r>
              <a:rPr dirty="0" err="1"/>
              <a:t>전하여라</a:t>
            </a:r>
            <a:r>
              <a:rPr dirty="0"/>
              <a:t>. ‘</a:t>
            </a:r>
            <a:r>
              <a:rPr dirty="0" err="1"/>
              <a:t>보아라</a:t>
            </a:r>
            <a:r>
              <a:rPr dirty="0"/>
              <a:t>.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구원자가</a:t>
            </a:r>
            <a:r>
              <a:rPr dirty="0"/>
              <a:t> </a:t>
            </a:r>
            <a:r>
              <a:rPr dirty="0" err="1"/>
              <a:t>오신다</a:t>
            </a:r>
            <a:r>
              <a:rPr dirty="0"/>
              <a:t>!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보아라</a:t>
            </a:r>
            <a:r>
              <a:rPr dirty="0"/>
              <a:t>. </a:t>
            </a:r>
            <a:r>
              <a:rPr dirty="0" err="1"/>
              <a:t>상급으로</a:t>
            </a:r>
            <a:r>
              <a:rPr dirty="0"/>
              <a:t> </a:t>
            </a:r>
            <a:r>
              <a:rPr dirty="0" err="1"/>
              <a:t>따</a:t>
            </a:r>
            <a:r>
              <a:rPr dirty="0"/>
              <a:t> </a:t>
            </a:r>
            <a:r>
              <a:rPr dirty="0" err="1"/>
              <a:t>내신</a:t>
            </a:r>
            <a:r>
              <a:rPr dirty="0"/>
              <a:t> </a:t>
            </a:r>
            <a:r>
              <a:rPr dirty="0" err="1"/>
              <a:t>백성을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오신다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보답으로</a:t>
            </a:r>
            <a:r>
              <a:rPr dirty="0"/>
              <a:t> </a:t>
            </a:r>
            <a:r>
              <a:rPr dirty="0" err="1"/>
              <a:t>받으신</a:t>
            </a:r>
            <a:r>
              <a:rPr dirty="0"/>
              <a:t> </a:t>
            </a:r>
            <a:r>
              <a:rPr dirty="0" err="1"/>
              <a:t>백성을</a:t>
            </a:r>
            <a:r>
              <a:rPr dirty="0"/>
              <a:t> </a:t>
            </a:r>
            <a:r>
              <a:rPr dirty="0" err="1"/>
              <a:t>앞세우고</a:t>
            </a:r>
            <a:r>
              <a:rPr dirty="0"/>
              <a:t> </a:t>
            </a:r>
            <a:r>
              <a:rPr dirty="0" err="1"/>
              <a:t>오신다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935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has made proclamation to the ends of the earth: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"Say to the Daughter of Zion, `See, your Savior comes! See,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reward is with him, and his recompense accompanies him.'"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520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“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백성</a:t>
            </a:r>
            <a:r>
              <a:rPr dirty="0"/>
              <a:t>”,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값을</a:t>
            </a:r>
            <a:r>
              <a:rPr dirty="0"/>
              <a:t> </a:t>
            </a:r>
            <a:r>
              <a:rPr dirty="0" err="1"/>
              <a:t>주고</a:t>
            </a:r>
            <a:r>
              <a:rPr dirty="0"/>
              <a:t> </a:t>
            </a:r>
            <a:r>
              <a:rPr dirty="0" err="1"/>
              <a:t>건져</a:t>
            </a:r>
            <a:r>
              <a:rPr dirty="0"/>
              <a:t> </a:t>
            </a:r>
            <a:r>
              <a:rPr dirty="0" err="1"/>
              <a:t>내신</a:t>
            </a:r>
            <a:r>
              <a:rPr dirty="0"/>
              <a:t> </a:t>
            </a:r>
            <a:r>
              <a:rPr dirty="0" err="1"/>
              <a:t>자들”이라고</a:t>
            </a:r>
            <a:r>
              <a:rPr dirty="0"/>
              <a:t> </a:t>
            </a:r>
            <a:r>
              <a:rPr dirty="0" err="1"/>
              <a:t>부르겠고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너를</a:t>
            </a:r>
            <a:r>
              <a:rPr dirty="0"/>
              <a:t> “</a:t>
            </a:r>
            <a:r>
              <a:rPr dirty="0" err="1"/>
              <a:t>찾은</a:t>
            </a:r>
            <a:r>
              <a:rPr dirty="0"/>
              <a:t> </a:t>
            </a:r>
            <a:r>
              <a:rPr dirty="0" err="1"/>
              <a:t>성읍</a:t>
            </a:r>
            <a:r>
              <a:rPr dirty="0"/>
              <a:t>”, “</a:t>
            </a:r>
            <a:r>
              <a:rPr dirty="0" err="1"/>
              <a:t>버릴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성읍”이라고</a:t>
            </a:r>
            <a:r>
              <a:rPr dirty="0"/>
              <a:t> </a:t>
            </a:r>
            <a:r>
              <a:rPr dirty="0" err="1"/>
              <a:t>부를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564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will be called the Holy People, the Redeemed of the LORD;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you will be called Sought After, the City No Longer Deserted.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나라들이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정의를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왕들이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친히</a:t>
            </a:r>
            <a:r>
              <a:rPr dirty="0"/>
              <a:t> </a:t>
            </a:r>
            <a:r>
              <a:rPr dirty="0" err="1"/>
              <a:t>지어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새로운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부를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516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nations will see your righteousness,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kings your glory;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be called by a new name that the mouth of the LORD will bestow.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29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화려한</a:t>
            </a:r>
            <a:r>
              <a:rPr dirty="0"/>
              <a:t> </a:t>
            </a:r>
            <a:r>
              <a:rPr dirty="0" err="1"/>
              <a:t>면류관이</a:t>
            </a:r>
            <a:r>
              <a:rPr dirty="0"/>
              <a:t> </a:t>
            </a:r>
            <a:r>
              <a:rPr dirty="0" err="1"/>
              <a:t>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손바닥에</a:t>
            </a:r>
            <a:r>
              <a:rPr dirty="0"/>
              <a:t> </a:t>
            </a:r>
            <a:r>
              <a:rPr dirty="0" err="1"/>
              <a:t>놓여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왕관이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844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be a crown of splendor in the LORD's hand,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royal diadem in the hand of your God.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51661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“</a:t>
            </a:r>
            <a:r>
              <a:rPr dirty="0" err="1"/>
              <a:t>버림받은</a:t>
            </a:r>
            <a:r>
              <a:rPr dirty="0"/>
              <a:t> </a:t>
            </a:r>
            <a:r>
              <a:rPr dirty="0" err="1"/>
              <a:t>여인”이라고</a:t>
            </a:r>
            <a:r>
              <a:rPr dirty="0"/>
              <a:t> </a:t>
            </a:r>
            <a:r>
              <a:rPr dirty="0" err="1"/>
              <a:t>부르지</a:t>
            </a:r>
            <a:r>
              <a:rPr dirty="0"/>
              <a:t> </a:t>
            </a:r>
            <a:r>
              <a:rPr dirty="0" err="1"/>
              <a:t>않</a:t>
            </a:r>
            <a:r>
              <a:rPr lang="ko-KR" altLang="en-US" dirty="0"/>
              <a:t>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“</a:t>
            </a:r>
            <a:r>
              <a:rPr dirty="0" err="1"/>
              <a:t>쓸쓸한</a:t>
            </a:r>
            <a:r>
              <a:rPr dirty="0"/>
              <a:t> </a:t>
            </a:r>
            <a:r>
              <a:rPr dirty="0" err="1"/>
              <a:t>여인”이라고</a:t>
            </a:r>
            <a:r>
              <a:rPr dirty="0"/>
              <a:t> </a:t>
            </a:r>
            <a:r>
              <a:rPr dirty="0" err="1"/>
              <a:t>부르지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“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좋아하는</a:t>
            </a:r>
            <a:r>
              <a:rPr dirty="0"/>
              <a:t> </a:t>
            </a:r>
            <a:r>
              <a:rPr dirty="0" err="1"/>
              <a:t>여인”이라고</a:t>
            </a:r>
            <a:r>
              <a:rPr dirty="0"/>
              <a:t> </a:t>
            </a:r>
            <a:r>
              <a:rPr dirty="0" err="1"/>
              <a:t>부르고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“</a:t>
            </a:r>
            <a:r>
              <a:rPr dirty="0" err="1"/>
              <a:t>결혼한</a:t>
            </a:r>
            <a:r>
              <a:rPr dirty="0"/>
              <a:t> </a:t>
            </a:r>
            <a:r>
              <a:rPr dirty="0" err="1"/>
              <a:t>여인”이라고</a:t>
            </a:r>
            <a:r>
              <a:rPr dirty="0"/>
              <a:t> </a:t>
            </a:r>
            <a:r>
              <a:rPr dirty="0" err="1"/>
              <a:t>부를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좋아하시고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신부로</a:t>
            </a:r>
            <a:r>
              <a:rPr dirty="0"/>
              <a:t> </a:t>
            </a:r>
            <a:r>
              <a:rPr dirty="0" err="1"/>
              <a:t>맞는</a:t>
            </a:r>
            <a:r>
              <a:rPr dirty="0"/>
              <a:t> </a:t>
            </a:r>
            <a:r>
              <a:rPr dirty="0" err="1"/>
              <a:t>신랑이</a:t>
            </a:r>
            <a:r>
              <a:rPr dirty="0"/>
              <a:t> </a:t>
            </a:r>
            <a:r>
              <a:rPr dirty="0" err="1"/>
              <a:t>돼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481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longer will they call you Deserted, or name your land Desolate.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will be called Hephzibah, and your land Beulah;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LORD will take delight in you, and your land will be married.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총각이</a:t>
            </a:r>
            <a:r>
              <a:rPr dirty="0"/>
              <a:t> </a:t>
            </a:r>
            <a:r>
              <a:rPr dirty="0" err="1"/>
              <a:t>처녀와</a:t>
            </a:r>
            <a:r>
              <a:rPr dirty="0"/>
              <a:t> </a:t>
            </a:r>
            <a:r>
              <a:rPr dirty="0" err="1"/>
              <a:t>결혼하듯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지으신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결혼하실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신랑이</a:t>
            </a:r>
            <a:r>
              <a:rPr dirty="0"/>
              <a:t> </a:t>
            </a:r>
            <a:r>
              <a:rPr dirty="0" err="1"/>
              <a:t>신부를</a:t>
            </a:r>
            <a:r>
              <a:rPr dirty="0"/>
              <a:t> </a:t>
            </a:r>
            <a:r>
              <a:rPr dirty="0" err="1"/>
              <a:t>기뻐하듯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기뻐하실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251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a young man marries a maiden,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will your sons marry you; as a bridegroom rejoices over his bride,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" dirty="0"/>
              <a:t>s</a:t>
            </a:r>
            <a:r>
              <a:rPr dirty="0"/>
              <a:t>o will your God rejoice over you.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99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예루살렘아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성벽에</a:t>
            </a:r>
            <a:r>
              <a:rPr dirty="0"/>
              <a:t> </a:t>
            </a:r>
            <a:r>
              <a:rPr dirty="0" err="1"/>
              <a:t>파수꾼을</a:t>
            </a:r>
            <a:r>
              <a:rPr dirty="0"/>
              <a:t> </a:t>
            </a:r>
            <a:r>
              <a:rPr dirty="0" err="1"/>
              <a:t>세워</a:t>
            </a:r>
            <a:r>
              <a:rPr dirty="0"/>
              <a:t> </a:t>
            </a:r>
            <a:r>
              <a:rPr dirty="0" err="1"/>
              <a:t>두었다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밤이나</a:t>
            </a:r>
            <a:r>
              <a:rPr dirty="0"/>
              <a:t> </a:t>
            </a:r>
            <a:r>
              <a:rPr dirty="0" err="1"/>
              <a:t>낮이나</a:t>
            </a:r>
            <a:r>
              <a:rPr dirty="0"/>
              <a:t> </a:t>
            </a:r>
            <a:r>
              <a:rPr dirty="0" err="1"/>
              <a:t>잠잠해서는</a:t>
            </a:r>
            <a:r>
              <a:rPr dirty="0"/>
              <a:t> </a:t>
            </a:r>
            <a:r>
              <a:rPr dirty="0" err="1"/>
              <a:t>안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일깨워</a:t>
            </a:r>
            <a:r>
              <a:rPr dirty="0"/>
              <a:t> </a:t>
            </a:r>
            <a:r>
              <a:rPr dirty="0" err="1"/>
              <a:t>드려야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가만히</a:t>
            </a:r>
            <a:r>
              <a:rPr dirty="0"/>
              <a:t>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말고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573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posted watchmen on your walls,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Jerusalem; they will never be silent day or night.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who call on the LORD, give yourselves no rest,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811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예루살렘을</a:t>
            </a:r>
            <a:r>
              <a:rPr dirty="0"/>
              <a:t> </a:t>
            </a:r>
            <a:r>
              <a:rPr dirty="0" err="1"/>
              <a:t>세우시고</a:t>
            </a:r>
            <a:r>
              <a:rPr dirty="0"/>
              <a:t> </a:t>
            </a:r>
            <a:r>
              <a:rPr dirty="0" err="1"/>
              <a:t>세상의</a:t>
            </a:r>
            <a:r>
              <a:rPr dirty="0"/>
              <a:t> </a:t>
            </a:r>
            <a:r>
              <a:rPr dirty="0" err="1"/>
              <a:t>자랑거리가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하실</a:t>
            </a:r>
            <a:r>
              <a:rPr dirty="0"/>
              <a:t> </a:t>
            </a:r>
            <a:r>
              <a:rPr dirty="0" err="1"/>
              <a:t>때까지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쉬시지</a:t>
            </a:r>
            <a:r>
              <a:rPr dirty="0"/>
              <a:t> </a:t>
            </a:r>
            <a:r>
              <a:rPr dirty="0" err="1"/>
              <a:t>못하도록</a:t>
            </a:r>
            <a:r>
              <a:rPr dirty="0"/>
              <a:t> </a:t>
            </a:r>
            <a:r>
              <a:rPr dirty="0" err="1"/>
              <a:t>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391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give him no rest till he establishes Jerusalem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makes her the praise of the earth.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오른손을</a:t>
            </a:r>
            <a:r>
              <a:rPr dirty="0"/>
              <a:t> </a:t>
            </a:r>
            <a:r>
              <a:rPr dirty="0" err="1"/>
              <a:t>드시고</a:t>
            </a:r>
            <a:r>
              <a:rPr dirty="0"/>
              <a:t> </a:t>
            </a:r>
            <a:r>
              <a:rPr dirty="0" err="1"/>
              <a:t>맹세하셨다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강한</a:t>
            </a:r>
            <a:r>
              <a:rPr dirty="0"/>
              <a:t> </a:t>
            </a:r>
            <a:r>
              <a:rPr dirty="0" err="1"/>
              <a:t>팔을</a:t>
            </a:r>
            <a:r>
              <a:rPr dirty="0"/>
              <a:t> </a:t>
            </a:r>
            <a:r>
              <a:rPr dirty="0" err="1"/>
              <a:t>드시고</a:t>
            </a:r>
            <a:r>
              <a:rPr dirty="0"/>
              <a:t> </a:t>
            </a:r>
            <a:r>
              <a:rPr dirty="0" err="1"/>
              <a:t>맹세하셨다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곡식을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원수들이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군량미로</a:t>
            </a:r>
            <a:r>
              <a:rPr dirty="0"/>
              <a:t> </a:t>
            </a:r>
            <a:r>
              <a:rPr dirty="0" err="1"/>
              <a:t>내주지</a:t>
            </a:r>
            <a:r>
              <a:rPr dirty="0"/>
              <a:t> </a:t>
            </a:r>
            <a:r>
              <a:rPr dirty="0" err="1"/>
              <a:t>않겠다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땀</a:t>
            </a:r>
            <a:r>
              <a:rPr dirty="0"/>
              <a:t> </a:t>
            </a:r>
            <a:r>
              <a:rPr dirty="0" err="1"/>
              <a:t>흘려</a:t>
            </a:r>
            <a:r>
              <a:rPr dirty="0"/>
              <a:t> </a:t>
            </a:r>
            <a:r>
              <a:rPr dirty="0" err="1"/>
              <a:t>얻은</a:t>
            </a:r>
            <a:r>
              <a:rPr dirty="0"/>
              <a:t> </a:t>
            </a:r>
            <a:r>
              <a:rPr dirty="0" err="1"/>
              <a:t>신선한</a:t>
            </a:r>
            <a:r>
              <a:rPr dirty="0"/>
              <a:t> </a:t>
            </a:r>
            <a:r>
              <a:rPr dirty="0" err="1"/>
              <a:t>포도주를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내주지</a:t>
            </a:r>
            <a:r>
              <a:rPr dirty="0"/>
              <a:t> </a:t>
            </a:r>
            <a:r>
              <a:rPr dirty="0" err="1"/>
              <a:t>않겠다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684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has sworn by his right hand and by his mighty arm: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"Never again will I give your grain as food for your enemies,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never again will foreigners drink the new wine for which you have toiled;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39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곡식을</a:t>
            </a:r>
            <a:r>
              <a:rPr dirty="0"/>
              <a:t> </a:t>
            </a:r>
            <a:r>
              <a:rPr dirty="0" err="1"/>
              <a:t>거둔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먹고는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찬양하고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포도를</a:t>
            </a:r>
            <a:r>
              <a:rPr dirty="0"/>
              <a:t> </a:t>
            </a:r>
            <a:r>
              <a:rPr dirty="0" err="1"/>
              <a:t>거둔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성소의</a:t>
            </a:r>
            <a:r>
              <a:rPr dirty="0"/>
              <a:t> </a:t>
            </a:r>
            <a:r>
              <a:rPr dirty="0" err="1"/>
              <a:t>뜰에서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마실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905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those who harvest it will eat it and praise the LORD,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those who gather the grapes will drink it in the courts of my sanctuary."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789</Words>
  <Application>Microsoft Macintosh PowerPoint</Application>
  <PresentationFormat>와이드스크린</PresentationFormat>
  <Paragraphs>80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문 지영</cp:lastModifiedBy>
  <cp:revision>129</cp:revision>
  <dcterms:created xsi:type="dcterms:W3CDTF">2019-02-17T10:11:46Z</dcterms:created>
  <dcterms:modified xsi:type="dcterms:W3CDTF">2022-09-06T13:38:14Z</dcterms:modified>
</cp:coreProperties>
</file>