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11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에돔에서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이분은</a:t>
            </a:r>
            <a:r>
              <a:rPr dirty="0"/>
              <a:t> </a:t>
            </a:r>
            <a:r>
              <a:rPr dirty="0" err="1"/>
              <a:t>누구신가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주홍빛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보스라에서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이분은</a:t>
            </a:r>
            <a:r>
              <a:rPr dirty="0"/>
              <a:t> </a:t>
            </a:r>
            <a:r>
              <a:rPr dirty="0" err="1"/>
              <a:t>누구신가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광채로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터벅터벅</a:t>
            </a:r>
            <a:r>
              <a:rPr dirty="0"/>
              <a:t> </a:t>
            </a:r>
            <a:r>
              <a:rPr dirty="0" err="1"/>
              <a:t>걸어오시는</a:t>
            </a:r>
            <a:r>
              <a:rPr dirty="0"/>
              <a:t> </a:t>
            </a:r>
            <a:r>
              <a:rPr dirty="0" err="1"/>
              <a:t>이분은</a:t>
            </a:r>
            <a:r>
              <a:rPr dirty="0"/>
              <a:t> </a:t>
            </a:r>
            <a:r>
              <a:rPr dirty="0" err="1"/>
              <a:t>누구신가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자다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9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this coming from Edom, from </a:t>
            </a:r>
            <a:r>
              <a:rPr dirty="0" err="1"/>
              <a:t>Bozrah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garments stained crimson? Who is this, robed in splendor,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striding forward in the greatness of his strength?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I, speaking in righteousness, mighty to save."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반역하고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슬프게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원수가</a:t>
            </a:r>
            <a:r>
              <a:rPr dirty="0"/>
              <a:t> </a:t>
            </a:r>
            <a:r>
              <a:rPr dirty="0" err="1"/>
              <a:t>되셔서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싸우셨다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6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rebelled and grieved his Holy Spirit.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turned and became their enemy and he himself fought against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19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그러다가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오래전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시절을</a:t>
            </a:r>
            <a:r>
              <a:rPr dirty="0"/>
              <a:t> </a:t>
            </a:r>
            <a:r>
              <a:rPr dirty="0" err="1"/>
              <a:t>떠올렸다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거느리던</a:t>
            </a:r>
            <a:r>
              <a:rPr dirty="0"/>
              <a:t>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올리신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계실까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계실까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2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his people recalled the days of old, the days of Moses and his people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is he who brought them through the sea,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shepherd of his flock? Where is he who set his Holy Spirit among them,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오른손을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이끄시고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갈라서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명예롭게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계실까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1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sent his glorious arm of power to be at Moses'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 hand, who divided the waters before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gain for himself everlasting renown,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5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들판을</a:t>
            </a:r>
            <a:r>
              <a:rPr dirty="0"/>
              <a:t> </a:t>
            </a:r>
            <a:r>
              <a:rPr dirty="0" err="1"/>
              <a:t>내달리듯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비틀거리지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걸어가게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계실까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5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led them through the depths? Like a horse in open country,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stumble;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평원으로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인도하셔서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13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cattle that go down to the plain,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given rest by the Spirit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you guided your people to make for yourself a glorious name.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내려다보시고</a:t>
            </a:r>
            <a:r>
              <a:rPr dirty="0"/>
              <a:t> 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보좌에서</a:t>
            </a:r>
            <a:r>
              <a:rPr dirty="0"/>
              <a:t> </a:t>
            </a:r>
            <a:r>
              <a:rPr dirty="0" err="1"/>
              <a:t>굽어보십시오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열정과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힘은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간절함과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긍휼이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down from heaven and see from your lofty throne,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holy and glorious. Where are your zeal and your might?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tenderness and compassion are withheld from us.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아버지십니다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아브라함이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인정하지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아버지시고</a:t>
            </a:r>
            <a:r>
              <a:rPr dirty="0"/>
              <a:t> </a:t>
            </a:r>
            <a:r>
              <a:rPr dirty="0" err="1"/>
              <a:t>옛날부터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‘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속량자’십니다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5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our Father, though Abraham does not know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Israel acknowledge us; you, O LORD, are our Father,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Redeemer from of old is your 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헤매게</a:t>
            </a:r>
            <a:r>
              <a:rPr dirty="0"/>
              <a:t> </a:t>
            </a:r>
            <a:r>
              <a:rPr dirty="0" err="1"/>
              <a:t>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굳어지게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굽어</a:t>
            </a:r>
            <a:r>
              <a:rPr dirty="0"/>
              <a:t> </a:t>
            </a:r>
            <a:r>
              <a:rPr dirty="0" err="1"/>
              <a:t>살피시고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유산인</a:t>
            </a:r>
            <a:r>
              <a:rPr dirty="0"/>
              <a:t> </a:t>
            </a:r>
            <a:r>
              <a:rPr dirty="0" err="1"/>
              <a:t>지파들을</a:t>
            </a:r>
            <a:r>
              <a:rPr dirty="0"/>
              <a:t> </a:t>
            </a:r>
            <a:r>
              <a:rPr dirty="0" err="1"/>
              <a:t>생각하셔서라도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39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Why, O LORD, do you make us wander from your ways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harden our hearts so we do not revere you? Return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sake of your servants, the tribes that are your inheritance.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차지했었지만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짓밟았습니다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2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little while your people possessed your holy place,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our enemies have trampled down your sanctuary.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0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are yours from of old; but you have not ruled over them,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have not been called by your name.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왜 그대의 옷이 포도주 틀을 밟는 사람의 옷처럼 붉게 물이 들었습니까?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are your garments red, like those of one treading the winepress?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혼자서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틀을</a:t>
            </a:r>
            <a:r>
              <a:rPr dirty="0"/>
              <a:t> </a:t>
            </a:r>
            <a:r>
              <a:rPr dirty="0" err="1"/>
              <a:t>밟았다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노여워서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내리밟았고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짓밟았다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옷에</a:t>
            </a:r>
            <a:r>
              <a:rPr dirty="0"/>
              <a:t> </a:t>
            </a:r>
            <a:r>
              <a:rPr dirty="0" err="1"/>
              <a:t>튀어서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옷이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더러워진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4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trodden the winepress alone; from the nations no one was with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 trampled them in my anger and trod them down in my wrath;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blood spattered my garments, and I stained all my clothing.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보복할 날이 됐고 구원할 해가 이르렀다는 생각을 속으로 했지만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8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day of vengeance was in my heart,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year of my redemption has come.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149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둘러봐도</a:t>
            </a:r>
            <a:r>
              <a:rPr dirty="0"/>
              <a:t> </a:t>
            </a: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기가</a:t>
            </a:r>
            <a:r>
              <a:rPr dirty="0"/>
              <a:t> </a:t>
            </a:r>
            <a:r>
              <a:rPr dirty="0" err="1"/>
              <a:t>막혔다</a:t>
            </a:r>
            <a:r>
              <a:rPr dirty="0"/>
              <a:t>. ‘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격려해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없다니</a:t>
            </a:r>
            <a:r>
              <a:rPr dirty="0"/>
              <a:t>.’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구원했고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분노에만</a:t>
            </a:r>
            <a:r>
              <a:rPr dirty="0"/>
              <a:t> </a:t>
            </a:r>
            <a:r>
              <a:rPr dirty="0" err="1"/>
              <a:t>의지했다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7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but there was no one to help,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appalled that no one gave support;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my own arm worked salvation for me, and my own wrath sustained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41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짓밟았고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취하게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3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trampled the nations in my anger;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wrath I made them drunk and poured their blood on the ground."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떠올려</a:t>
            </a:r>
            <a:r>
              <a:rPr dirty="0"/>
              <a:t> </a:t>
            </a:r>
            <a:r>
              <a:rPr dirty="0" err="1"/>
              <a:t>말하고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베푸신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은혜와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58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tell of the kindnesses of the LORD, the deeds for which he is to be praised,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all the LORD has done for us -- yes,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many good things he has done for the house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his compassion and many kindnesses.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말씀하셨다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구원자가</a:t>
            </a:r>
            <a:r>
              <a:rPr dirty="0"/>
              <a:t> </a:t>
            </a:r>
            <a:r>
              <a:rPr dirty="0" err="1"/>
              <a:t>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"Surely they are my people, sons who will not be false to me";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he became their Savior.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그분도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구하시지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사랑하시고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여기셔서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구하신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긴긴</a:t>
            </a:r>
            <a:r>
              <a:rPr dirty="0"/>
              <a:t> </a:t>
            </a:r>
            <a:r>
              <a:rPr dirty="0" err="1"/>
              <a:t>세월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드시고</a:t>
            </a:r>
            <a:r>
              <a:rPr dirty="0"/>
              <a:t> </a:t>
            </a:r>
            <a:r>
              <a:rPr dirty="0" err="1"/>
              <a:t>안아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57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their distress he too was distressed,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angel of his presence saved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love and mercy he redeemed them;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lifted them up and carried them all the days of old.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1184</Words>
  <Application>Microsoft Macintosh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2022-09-06T13:42:06Z</dcterms:modified>
</cp:coreProperties>
</file>