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찢으시고</a:t>
            </a:r>
            <a:r>
              <a:rPr dirty="0"/>
              <a:t> </a:t>
            </a:r>
            <a:r>
              <a:rPr dirty="0" err="1"/>
              <a:t>내려오시면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0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that you would rend the heavens and come down,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mountains would tremble before you!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광야가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시온이</a:t>
            </a:r>
            <a:r>
              <a:rPr dirty="0"/>
              <a:t> </a:t>
            </a:r>
            <a:r>
              <a:rPr dirty="0" err="1"/>
              <a:t>광야가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0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sacred cities have become a desert; even Zion is a desert,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a desolation.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조상이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찬양하던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영광스럽던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버렸고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소중히</a:t>
            </a:r>
            <a:r>
              <a:rPr dirty="0"/>
              <a:t> </a:t>
            </a:r>
            <a:r>
              <a:rPr dirty="0" err="1"/>
              <a:t>여기던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holy and glorious temple, where our fathers praised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been burned with fire, and all that we treasured lies in ruins.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5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물러서</a:t>
            </a:r>
            <a:r>
              <a:rPr dirty="0"/>
              <a:t> </a:t>
            </a:r>
            <a:r>
              <a:rPr dirty="0" err="1"/>
              <a:t>계시겠습니까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당하는데도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계시겠습니까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5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all this, O LORD, will you hold yourself back?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Will you keep silent and punish us beyond measure?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9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살라</a:t>
            </a:r>
            <a:r>
              <a:rPr dirty="0"/>
              <a:t> </a:t>
            </a:r>
            <a:r>
              <a:rPr dirty="0" err="1"/>
              <a:t>버리듯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펄펄</a:t>
            </a:r>
            <a:r>
              <a:rPr dirty="0"/>
              <a:t> </a:t>
            </a:r>
            <a:r>
              <a:rPr dirty="0" err="1"/>
              <a:t>끓게</a:t>
            </a:r>
            <a:r>
              <a:rPr dirty="0"/>
              <a:t> </a:t>
            </a:r>
            <a:r>
              <a:rPr dirty="0" err="1"/>
              <a:t>하듯</a:t>
            </a:r>
            <a:r>
              <a:rPr dirty="0"/>
              <a:t> </a:t>
            </a:r>
            <a:r>
              <a:rPr dirty="0" err="1"/>
              <a:t>내려오셔서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원수들에게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알리시고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떨게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1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when fire sets twigs ablaze and causes water to boil,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down to make your name known to your enemies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cause the nations to quake before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내려오셔서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생각하지도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하셨을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2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you did awesome things that we did not expect,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came down, and the mountains trembled before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50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예로부터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일이었습니다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보지도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일이었습니다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ancient times no one has heard, no ear has perceived,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eye has seen any God besides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acts on behalf of those who wait for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98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실천하고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걸으면서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기억하는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찾으시면</a:t>
            </a:r>
            <a:r>
              <a:rPr dirty="0"/>
              <a:t> </a:t>
            </a:r>
            <a:r>
              <a:rPr dirty="0" err="1"/>
              <a:t>기뻐하시는데</a:t>
            </a:r>
            <a:r>
              <a:rPr dirty="0"/>
              <a:t>, </a:t>
            </a:r>
            <a:r>
              <a:rPr dirty="0" err="1"/>
              <a:t>보십시오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저질러서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노여워하셨습니다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3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come to the help of those who gladly do right,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remember your ways. But when we continued to sin against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angry. How then can we be saved?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됐으니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실천한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행동은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옷과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우</a:t>
            </a:r>
            <a:r>
              <a:rPr dirty="0" err="1"/>
              <a:t>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나뭇잎처럼</a:t>
            </a:r>
            <a:r>
              <a:rPr dirty="0"/>
              <a:t> </a:t>
            </a:r>
            <a:r>
              <a:rPr dirty="0" err="1"/>
              <a:t>시들었으니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바람처럼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us have become like one who is unclean,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our righteous acts are like filthy rags;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all shrivel up like a leaf, and like the wind our sins sweep us away.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붙들려고</a:t>
            </a:r>
            <a:r>
              <a:rPr dirty="0"/>
              <a:t> </a:t>
            </a:r>
            <a:r>
              <a:rPr dirty="0" err="1"/>
              <a:t>애쓰는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숨기시고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녹이셨습니다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2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calls on your name or strives to lay hold of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hidden your face from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us waste away because of our sins.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0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아버지십니다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진흙이고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토기장이십니다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작품입니다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1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Yet, O LORD, you are our Father. We are the clay,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the potter; we are all the work of your hand.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노여워하지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기억하지는</a:t>
            </a:r>
            <a:r>
              <a:rPr dirty="0"/>
              <a:t> </a:t>
            </a:r>
            <a:r>
              <a:rPr dirty="0" err="1"/>
              <a:t>말아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눈</a:t>
            </a:r>
            <a:r>
              <a:rPr lang="ko-KR" altLang="en-US" dirty="0"/>
              <a:t> </a:t>
            </a:r>
            <a:r>
              <a:rPr dirty="0" err="1"/>
              <a:t>여겨보아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0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angry beyond measure,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LORD; do not remember our sins forever.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look upon us, we pray, for we are all your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690</Words>
  <Application>Microsoft Macintosh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2022-09-06T13:45:05Z</dcterms:modified>
</cp:coreProperties>
</file>