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95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물어</a:t>
            </a:r>
            <a:r>
              <a:rPr dirty="0"/>
              <a:t> </a:t>
            </a:r>
            <a:r>
              <a:rPr dirty="0" err="1"/>
              <a:t>오지도</a:t>
            </a:r>
            <a:r>
              <a:rPr dirty="0"/>
              <a:t> </a:t>
            </a:r>
            <a:r>
              <a:rPr dirty="0" err="1"/>
              <a:t>않던</a:t>
            </a:r>
            <a:r>
              <a:rPr dirty="0"/>
              <a:t> </a:t>
            </a:r>
            <a:r>
              <a:rPr dirty="0" err="1"/>
              <a:t>사람들에게도</a:t>
            </a:r>
            <a:r>
              <a:rPr dirty="0"/>
              <a:t> </a:t>
            </a:r>
            <a:r>
              <a:rPr dirty="0" err="1"/>
              <a:t>대답해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찾지도</a:t>
            </a:r>
            <a:r>
              <a:rPr dirty="0"/>
              <a:t> </a:t>
            </a:r>
            <a:r>
              <a:rPr dirty="0" err="1"/>
              <a:t>않던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부르지도</a:t>
            </a:r>
            <a:r>
              <a:rPr dirty="0"/>
              <a:t> </a:t>
            </a:r>
            <a:r>
              <a:rPr dirty="0" err="1"/>
              <a:t>않던</a:t>
            </a:r>
            <a:r>
              <a:rPr dirty="0"/>
              <a:t> </a:t>
            </a:r>
            <a:r>
              <a:rPr dirty="0" err="1"/>
              <a:t>나라에게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16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revealed myself to those who did not ask for 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found by those who did not seek me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 nation that did not call on my name, I said, `Here am I, here am I.'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샤론</a:t>
            </a:r>
            <a:r>
              <a:rPr dirty="0"/>
              <a:t> </a:t>
            </a:r>
            <a:r>
              <a:rPr dirty="0" err="1"/>
              <a:t>평야는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풀밭이</a:t>
            </a:r>
            <a:r>
              <a:rPr dirty="0"/>
              <a:t> </a:t>
            </a:r>
            <a:r>
              <a:rPr dirty="0" err="1"/>
              <a:t>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아골</a:t>
            </a:r>
            <a:r>
              <a:rPr dirty="0"/>
              <a:t> </a:t>
            </a:r>
            <a:r>
              <a:rPr dirty="0" err="1"/>
              <a:t>골짜기는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쉬는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36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Sharon will become a pasture for flocks, and the Valle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</a:t>
            </a:r>
            <a:r>
              <a:rPr dirty="0" err="1"/>
              <a:t>Achor</a:t>
            </a:r>
            <a:r>
              <a:rPr dirty="0"/>
              <a:t> a resting place for herds, for my people who seek 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저버리고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산은</a:t>
            </a:r>
            <a:r>
              <a:rPr dirty="0"/>
              <a:t> </a:t>
            </a:r>
            <a:r>
              <a:rPr dirty="0" err="1"/>
              <a:t>무시해</a:t>
            </a:r>
            <a:r>
              <a:rPr dirty="0"/>
              <a:t> </a:t>
            </a:r>
            <a:r>
              <a:rPr dirty="0" err="1"/>
              <a:t>버리면서</a:t>
            </a:r>
            <a:r>
              <a:rPr dirty="0"/>
              <a:t> </a:t>
            </a:r>
            <a:r>
              <a:rPr dirty="0" err="1"/>
              <a:t>미래의</a:t>
            </a:r>
            <a:r>
              <a:rPr dirty="0"/>
              <a:t> </a:t>
            </a:r>
            <a:r>
              <a:rPr dirty="0" err="1"/>
              <a:t>행운을</a:t>
            </a:r>
            <a:r>
              <a:rPr dirty="0"/>
              <a:t> </a:t>
            </a:r>
            <a:r>
              <a:rPr dirty="0" err="1"/>
              <a:t>점치려고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펴고</a:t>
            </a:r>
            <a:r>
              <a:rPr dirty="0"/>
              <a:t> </a:t>
            </a:r>
            <a:r>
              <a:rPr dirty="0" err="1"/>
              <a:t>운명을</a:t>
            </a:r>
            <a:r>
              <a:rPr dirty="0"/>
              <a:t> </a:t>
            </a:r>
            <a:r>
              <a:rPr dirty="0" err="1"/>
              <a:t>떠보려고</a:t>
            </a:r>
            <a:r>
              <a:rPr dirty="0"/>
              <a:t> </a:t>
            </a:r>
            <a:r>
              <a:rPr dirty="0" err="1"/>
              <a:t>섞은</a:t>
            </a:r>
            <a:r>
              <a:rPr dirty="0"/>
              <a:t> </a:t>
            </a:r>
            <a:r>
              <a:rPr dirty="0" err="1"/>
              <a:t>포도주로</a:t>
            </a:r>
            <a:r>
              <a:rPr dirty="0"/>
              <a:t>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채웠다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93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as for you who forsake the LORD and forget my holy mountain,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spread a table for Fortune and fill bowls of mixed wine for Destiny,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운명을</a:t>
            </a:r>
            <a:r>
              <a:rPr dirty="0"/>
              <a:t> </a:t>
            </a:r>
            <a:r>
              <a:rPr dirty="0" err="1"/>
              <a:t>칼에게</a:t>
            </a:r>
            <a:r>
              <a:rPr dirty="0"/>
              <a:t> </a:t>
            </a:r>
            <a:r>
              <a:rPr dirty="0" err="1"/>
              <a:t>맡기겠다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학살을</a:t>
            </a:r>
            <a:r>
              <a:rPr dirty="0"/>
              <a:t> </a:t>
            </a:r>
            <a:r>
              <a:rPr dirty="0" err="1"/>
              <a:t>당하도록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불러도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대답하지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말해도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않았으며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거슬리는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일만</a:t>
            </a:r>
            <a:r>
              <a:rPr dirty="0"/>
              <a:t> </a:t>
            </a:r>
            <a:r>
              <a:rPr dirty="0" err="1"/>
              <a:t>골라서</a:t>
            </a:r>
            <a:r>
              <a:rPr dirty="0"/>
              <a:t> </a:t>
            </a:r>
            <a:r>
              <a:rPr dirty="0" err="1"/>
              <a:t>저질렀기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39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destine you for the sword, and you will all bend down for the slaughter;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called but you did not answer, I spoke but you did not listen.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did evil in my sight and chose what displeases me."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종들은</a:t>
            </a:r>
            <a:r>
              <a:rPr dirty="0"/>
              <a:t> </a:t>
            </a:r>
            <a:r>
              <a:rPr dirty="0" err="1"/>
              <a:t>먹겠지만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배고플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종들은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마시겠지만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목마를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종들은</a:t>
            </a:r>
            <a:r>
              <a:rPr dirty="0"/>
              <a:t> </a:t>
            </a:r>
            <a:r>
              <a:rPr dirty="0" err="1"/>
              <a:t>기뻐하겠지만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3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Sovereign LORD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servants will eat, but you will go hungry; my servants will drink,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will go thirsty; my servants will rejoice, but you will be put to shame.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종들은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즐거워서</a:t>
            </a:r>
            <a:r>
              <a:rPr dirty="0"/>
              <a:t> </a:t>
            </a:r>
            <a:r>
              <a:rPr dirty="0" err="1"/>
              <a:t>환호성을</a:t>
            </a:r>
            <a:r>
              <a:rPr dirty="0"/>
              <a:t> </a:t>
            </a:r>
            <a:r>
              <a:rPr dirty="0" err="1"/>
              <a:t>울리겠지만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아픈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부여잡으면서</a:t>
            </a:r>
            <a:r>
              <a:rPr dirty="0"/>
              <a:t> </a:t>
            </a:r>
            <a:r>
              <a:rPr dirty="0" err="1"/>
              <a:t>울부짖고</a:t>
            </a:r>
            <a:r>
              <a:rPr dirty="0"/>
              <a:t> </a:t>
            </a:r>
            <a:r>
              <a:rPr dirty="0" err="1"/>
              <a:t>속이</a:t>
            </a:r>
            <a:r>
              <a:rPr dirty="0"/>
              <a:t> </a:t>
            </a:r>
            <a:r>
              <a:rPr dirty="0" err="1"/>
              <a:t>상해</a:t>
            </a:r>
            <a:r>
              <a:rPr dirty="0"/>
              <a:t> </a:t>
            </a:r>
            <a:r>
              <a:rPr dirty="0" err="1"/>
              <a:t>통곡할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43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servants will sing out of the joy of their hearts,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will cry out from anguish of heart and wail in brokenness of spirit.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남긴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뽑은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두고두고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저주할</a:t>
            </a:r>
            <a:r>
              <a:rPr dirty="0"/>
              <a:t> </a:t>
            </a:r>
            <a:r>
              <a:rPr dirty="0" err="1"/>
              <a:t>것이다</a:t>
            </a:r>
            <a:r>
              <a:rPr lang="en-US" altLang="ko-KR"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‘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하시겠지만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종들에게는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26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leave your name to my chosen ones as a curse;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Sovereign LORD will put you to death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but to his servants he will give another name.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비는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성실하신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부르면서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빌고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맹세하는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성실하신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지난날의</a:t>
            </a:r>
            <a:r>
              <a:rPr dirty="0"/>
              <a:t> </a:t>
            </a:r>
            <a:r>
              <a:rPr dirty="0" err="1"/>
              <a:t>고통은</a:t>
            </a:r>
            <a:r>
              <a:rPr dirty="0"/>
              <a:t> </a:t>
            </a:r>
            <a:r>
              <a:rPr dirty="0" err="1"/>
              <a:t>잊혀지고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눈앞에</a:t>
            </a:r>
            <a:r>
              <a:rPr dirty="0"/>
              <a:t> </a:t>
            </a:r>
            <a:r>
              <a:rPr dirty="0" err="1"/>
              <a:t>나타나지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07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invokes a blessing in the land will do so by the God of truth;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takes an oath in the land will swear by the God of truth.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past troubles will be forgotten and hidden from my eyes.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창조할</a:t>
            </a:r>
            <a:r>
              <a:rPr dirty="0"/>
              <a:t> </a:t>
            </a:r>
            <a:r>
              <a:rPr dirty="0" err="1"/>
              <a:t>것이니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이전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기억나지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떠오르지도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09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"Behold, I will create new heavens and a new earth</a:t>
            </a:r>
            <a:r>
              <a:rPr lang="en-US" altLang="ko-KR"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 former things will not be remembered, nor will they come to mind.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창조하는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즐거워하라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기쁨의</a:t>
            </a:r>
            <a:r>
              <a:rPr dirty="0"/>
              <a:t> </a:t>
            </a:r>
            <a:r>
              <a:rPr dirty="0" err="1"/>
              <a:t>성읍으로</a:t>
            </a:r>
            <a:r>
              <a:rPr dirty="0"/>
              <a:t> </a:t>
            </a:r>
            <a:r>
              <a:rPr dirty="0" err="1"/>
              <a:t>창조하고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즐거움의</a:t>
            </a:r>
            <a:r>
              <a:rPr dirty="0"/>
              <a:t> </a:t>
            </a:r>
            <a:r>
              <a:rPr dirty="0" err="1"/>
              <a:t>백성으로</a:t>
            </a:r>
            <a:r>
              <a:rPr dirty="0"/>
              <a:t> </a:t>
            </a:r>
            <a:r>
              <a:rPr dirty="0" err="1"/>
              <a:t>만들겠다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69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be glad and rejoice forever in what I will create,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will create Jerusalem to be a delight and its people a joy.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기뻐하고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즐거워할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울음소리와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절규가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들리지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91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rejoice over Jerusalem and take delight in my people;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sound of weeping and of crying will be heard in it no more.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멋대로</a:t>
            </a:r>
            <a:r>
              <a:rPr dirty="0"/>
              <a:t> </a:t>
            </a: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걸어가는</a:t>
            </a:r>
            <a:r>
              <a:rPr dirty="0"/>
              <a:t> </a:t>
            </a:r>
            <a:r>
              <a:rPr dirty="0" err="1"/>
              <a:t>고집불통</a:t>
            </a:r>
            <a:r>
              <a:rPr dirty="0"/>
              <a:t> </a:t>
            </a:r>
            <a:r>
              <a:rPr dirty="0" err="1"/>
              <a:t>백성에게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온종일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벌리고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79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day long I have held out my hands to an obstinate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walk in ways not good, pursuing their own imaginations --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8180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거기에는</a:t>
            </a:r>
            <a:r>
              <a:rPr dirty="0"/>
              <a:t> </a:t>
            </a:r>
            <a:r>
              <a:rPr dirty="0" err="1"/>
              <a:t>며칠</a:t>
            </a:r>
            <a:r>
              <a:rPr dirty="0"/>
              <a:t> </a:t>
            </a:r>
            <a:r>
              <a:rPr dirty="0" err="1"/>
              <a:t>살지도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아기가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없고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다하지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노인도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100세에 </a:t>
            </a:r>
            <a:r>
              <a:rPr dirty="0" err="1"/>
              <a:t>죽으면</a:t>
            </a:r>
            <a:r>
              <a:rPr dirty="0"/>
              <a:t> ‘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젊을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죽었구나</a:t>
            </a:r>
            <a:r>
              <a:rPr dirty="0"/>
              <a:t>’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100세도 </a:t>
            </a:r>
            <a:r>
              <a:rPr dirty="0" err="1"/>
              <a:t>채우지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죽으면</a:t>
            </a:r>
            <a:r>
              <a:rPr dirty="0"/>
              <a:t> ‘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받았다’라고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81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"Never again will there be in it an infant who lives but a few days,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an old man who does not live out his years;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dies at a hundred will be thought a mere youth;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fails to reach a hundred will be considered accursed.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사람들마다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심은</a:t>
            </a:r>
            <a:r>
              <a:rPr dirty="0"/>
              <a:t> </a:t>
            </a:r>
            <a:r>
              <a:rPr dirty="0" err="1"/>
              <a:t>포도원에서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따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52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build houses and dwell in them;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plant vineyards and eat their fruit.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살거나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심은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나무처럼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살겠고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손수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닳을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31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longer will they build houses and others live in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plant and others eat. For as the days of a tree,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will be the days of my people; my chosen ones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long enjoy the works of their hands.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헛고생을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불</a:t>
            </a:r>
            <a:r>
              <a:rPr dirty="0" err="1"/>
              <a:t>행의</a:t>
            </a:r>
            <a:r>
              <a:rPr dirty="0"/>
              <a:t> </a:t>
            </a:r>
            <a:r>
              <a:rPr dirty="0" err="1"/>
              <a:t>씨앗이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자식은</a:t>
            </a:r>
            <a:r>
              <a:rPr dirty="0"/>
              <a:t> </a:t>
            </a:r>
            <a:r>
              <a:rPr dirty="0" err="1"/>
              <a:t>낳지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복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자손도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64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not toil in vain or bear children doomed to misfortune;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will be a people blessed by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and their descendants with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그들이 부르기 전에 내가 대답하고 그들이 아직 말하고 있을 때 내가 들어주겠다.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Before they call I will answer; while they are still speaking I will hear.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97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늑대와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뜯고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소처럼</a:t>
            </a:r>
            <a:r>
              <a:rPr dirty="0"/>
              <a:t> </a:t>
            </a:r>
            <a:r>
              <a:rPr dirty="0" err="1"/>
              <a:t>짚단을</a:t>
            </a:r>
            <a:r>
              <a:rPr dirty="0"/>
              <a:t> </a:t>
            </a:r>
            <a:r>
              <a:rPr dirty="0" err="1"/>
              <a:t>먹으며</a:t>
            </a:r>
            <a:r>
              <a:rPr dirty="0"/>
              <a:t> </a:t>
            </a:r>
            <a:r>
              <a:rPr dirty="0" err="1"/>
              <a:t>뱀이</a:t>
            </a:r>
            <a:r>
              <a:rPr dirty="0"/>
              <a:t> </a:t>
            </a:r>
            <a:r>
              <a:rPr dirty="0" err="1"/>
              <a:t>흙을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어디서나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해치거나</a:t>
            </a:r>
            <a:r>
              <a:rPr dirty="0"/>
              <a:t> </a:t>
            </a:r>
            <a:r>
              <a:rPr dirty="0" err="1"/>
              <a:t>죽이는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8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wolf and the lamb will feed together,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lion will eat straw like the ox,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dust will be the serpent's food.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</a:t>
            </a:r>
            <a:r>
              <a:rPr dirty="0"/>
              <a:t>will neither harm nor destroy on all my holy mountain," says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그치지도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동산에서</a:t>
            </a:r>
            <a:r>
              <a:rPr dirty="0"/>
              <a:t> </a:t>
            </a:r>
            <a:r>
              <a:rPr dirty="0" err="1"/>
              <a:t>우상에게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바치고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벽돌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분향하면서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돋우던</a:t>
            </a:r>
            <a:r>
              <a:rPr dirty="0"/>
              <a:t> </a:t>
            </a:r>
            <a:r>
              <a:rPr dirty="0" err="1"/>
              <a:t>백성이다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54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people who continually provoke me to my very face,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offering sacrifices in gardens and burning incense on altars of brick;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앉아서</a:t>
            </a:r>
            <a:r>
              <a:rPr dirty="0"/>
              <a:t> </a:t>
            </a:r>
            <a:r>
              <a:rPr dirty="0" err="1"/>
              <a:t>비밀스러운</a:t>
            </a:r>
            <a:r>
              <a:rPr dirty="0"/>
              <a:t> </a:t>
            </a:r>
            <a:r>
              <a:rPr dirty="0" err="1"/>
              <a:t>곳에서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밤을</a:t>
            </a:r>
            <a:r>
              <a:rPr dirty="0"/>
              <a:t> </a:t>
            </a:r>
            <a:r>
              <a:rPr dirty="0" err="1"/>
              <a:t>새고</a:t>
            </a:r>
            <a:r>
              <a:rPr dirty="0"/>
              <a:t> </a:t>
            </a:r>
            <a:r>
              <a:rPr dirty="0" err="1"/>
              <a:t>돼지고기를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그릇에</a:t>
            </a:r>
            <a:r>
              <a:rPr dirty="0"/>
              <a:t> </a:t>
            </a:r>
            <a:r>
              <a:rPr dirty="0" err="1"/>
              <a:t>담으면서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06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sit among the graves and spend their nights keeping secret vigil;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eat the flesh of pigs, and whose pots hold broth of unclean meat;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‘</a:t>
            </a:r>
            <a:r>
              <a:rPr dirty="0" err="1"/>
              <a:t>저리</a:t>
            </a:r>
            <a:r>
              <a:rPr dirty="0"/>
              <a:t> </a:t>
            </a:r>
            <a:r>
              <a:rPr dirty="0" err="1"/>
              <a:t>물러서</a:t>
            </a:r>
            <a:r>
              <a:rPr dirty="0"/>
              <a:t> </a:t>
            </a:r>
            <a:r>
              <a:rPr dirty="0" err="1"/>
              <a:t>있으라</a:t>
            </a:r>
            <a:r>
              <a:rPr dirty="0"/>
              <a:t>.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거룩한데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다가오면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거룩해질까</a:t>
            </a:r>
            <a:r>
              <a:rPr dirty="0"/>
              <a:t> </a:t>
            </a:r>
            <a:r>
              <a:rPr dirty="0" err="1"/>
              <a:t>겁난다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말하는구나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콧구멍에서</a:t>
            </a:r>
            <a:r>
              <a:rPr dirty="0"/>
              <a:t> </a:t>
            </a:r>
            <a:r>
              <a:rPr dirty="0" err="1"/>
              <a:t>콧김이</a:t>
            </a:r>
            <a:r>
              <a:rPr dirty="0"/>
              <a:t> </a:t>
            </a:r>
            <a:r>
              <a:rPr dirty="0" err="1"/>
              <a:t>솟는다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분노의</a:t>
            </a:r>
            <a:r>
              <a:rPr dirty="0"/>
              <a:t> </a:t>
            </a:r>
            <a:r>
              <a:rPr dirty="0" err="1"/>
              <a:t>불길이</a:t>
            </a:r>
            <a:r>
              <a:rPr dirty="0"/>
              <a:t> </a:t>
            </a:r>
            <a:r>
              <a:rPr dirty="0" err="1"/>
              <a:t>활활</a:t>
            </a:r>
            <a:r>
              <a:rPr dirty="0"/>
              <a:t> </a:t>
            </a:r>
            <a:r>
              <a:rPr dirty="0" err="1"/>
              <a:t>타오른다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4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say, `Keep away; don't come near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am too sacred for you!' Such people are smoke in my nostrils,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fire that keeps burning all day.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655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기록돼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침묵하지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갚고야</a:t>
            </a:r>
            <a:r>
              <a:rPr dirty="0"/>
              <a:t> </a:t>
            </a:r>
            <a:r>
              <a:rPr dirty="0" err="1"/>
              <a:t>말겠다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가슴에</a:t>
            </a:r>
            <a:r>
              <a:rPr dirty="0"/>
              <a:t> </a:t>
            </a:r>
            <a:r>
              <a:rPr dirty="0" err="1"/>
              <a:t>고스란히</a:t>
            </a:r>
            <a:r>
              <a:rPr dirty="0"/>
              <a:t> </a:t>
            </a:r>
            <a:r>
              <a:rPr dirty="0" err="1"/>
              <a:t>앙갚음하겠다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71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"See, it stands written before me: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keep silent but will pay back in full; I will pay it back into their laps --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198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태우고</a:t>
            </a:r>
            <a:r>
              <a:rPr dirty="0"/>
              <a:t> </a:t>
            </a:r>
            <a:r>
              <a:rPr dirty="0" err="1"/>
              <a:t>언덕에서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모욕했으니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짓거리에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톡톡히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가슴에다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55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your sins and the sins of your fathers," says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"Because they burned sacrifices on the mountains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defied me on the hills, I will measure into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laps the full payment for their former deeds."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073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포도송이에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즙이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‘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터뜨리지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생각해서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멸망시키지는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73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when juice is still found in a cluster of grapes and men say,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`Don't destroy it, there is yet some good in it,'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will I do in behalf of my servants; I will not destroy them all.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야곱으로부터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유다로부터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산들을</a:t>
            </a:r>
            <a:r>
              <a:rPr dirty="0"/>
              <a:t> </a:t>
            </a:r>
            <a:r>
              <a:rPr dirty="0" err="1"/>
              <a:t>차지하게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후손이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뽑은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유업으로</a:t>
            </a:r>
            <a:r>
              <a:rPr dirty="0"/>
              <a:t> </a:t>
            </a:r>
            <a:r>
              <a:rPr dirty="0" err="1"/>
              <a:t>물려받고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9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forth descendants from Jacob,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Judah those who will possess my mountains;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chosen people will inherit them, and there will my servants live.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1682</Words>
  <Application>Microsoft Macintosh PowerPoint</Application>
  <PresentationFormat>와이드스크린</PresentationFormat>
  <Paragraphs>166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2022-09-06T13:50:55Z</dcterms:modified>
</cp:coreProperties>
</file>