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보좌이고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발판이다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짓겠다는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한단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5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"Heaven is my throne,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earth is my footstool. Where is the house you will build for me</a:t>
            </a:r>
            <a:r>
              <a:t>?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 </a:t>
            </a:r>
            <a:r>
              <a:rPr dirty="0"/>
              <a:t>will my resting place be?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3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슬퍼하던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기뻐하라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7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"Rejoice with Jerusalem and be glad for 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all you who love her; rejoice greatly with her, all you who mourn over 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빠는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위로하는</a:t>
            </a:r>
            <a:r>
              <a:rPr dirty="0"/>
              <a:t> </a:t>
            </a:r>
            <a:r>
              <a:rPr dirty="0" err="1"/>
              <a:t>품에서</a:t>
            </a:r>
            <a:r>
              <a:rPr dirty="0"/>
              <a:t> </a:t>
            </a:r>
            <a:r>
              <a:rPr dirty="0" err="1"/>
              <a:t>만족할</a:t>
            </a:r>
            <a:r>
              <a:rPr dirty="0"/>
              <a:t> </a:t>
            </a:r>
            <a:r>
              <a:rPr dirty="0" err="1"/>
              <a:t>것이고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빠는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넉넉함에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0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will nurse and be satisfied at her comforting breasts;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drink deeply and delight in her overflowing abundance."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강물처럼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범람하는</a:t>
            </a:r>
            <a:r>
              <a:rPr dirty="0"/>
              <a:t> </a:t>
            </a:r>
            <a:r>
              <a:rPr dirty="0" err="1"/>
              <a:t>시내처럼</a:t>
            </a:r>
            <a:r>
              <a:rPr dirty="0"/>
              <a:t> </a:t>
            </a:r>
            <a:r>
              <a:rPr dirty="0" err="1"/>
              <a:t>넘치게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빨고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안기며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무릎에서</a:t>
            </a:r>
            <a:r>
              <a:rPr dirty="0"/>
              <a:t> </a:t>
            </a:r>
            <a:r>
              <a:rPr dirty="0" err="1"/>
              <a:t>응석을</a:t>
            </a:r>
            <a:r>
              <a:rPr dirty="0"/>
              <a:t> </a:t>
            </a:r>
            <a:r>
              <a:rPr dirty="0" err="1"/>
              <a:t>부릴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0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says: "I will extend peace to her like a river,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wealth of nations like a flooding stream;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nurse and be carried on her arm and dandled on her knees.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위로하듯이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위로하겠다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위로를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6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mother comforts her child, so will I comfort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be comforted over Jerusalem."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흐뭇하겠고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뼈들이</a:t>
            </a:r>
            <a:r>
              <a:rPr dirty="0"/>
              <a:t> </a:t>
            </a:r>
            <a:r>
              <a:rPr dirty="0" err="1"/>
              <a:t>무성한</a:t>
            </a:r>
            <a:r>
              <a:rPr dirty="0"/>
              <a:t> </a:t>
            </a:r>
            <a:r>
              <a:rPr dirty="0" err="1"/>
              <a:t>풀처럼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자라날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종들에게는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드러나겠지만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대적들에게는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66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see this, your heart will rejoice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flourish like grass; the hand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made known to his servants, but his fury will be shown to his foes.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병거들은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회오리바람</a:t>
            </a:r>
            <a:r>
              <a:rPr dirty="0"/>
              <a:t> </a:t>
            </a:r>
            <a:r>
              <a:rPr dirty="0" err="1"/>
              <a:t>같구나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내셔서</a:t>
            </a:r>
            <a:r>
              <a:rPr dirty="0"/>
              <a:t> </a:t>
            </a:r>
            <a:r>
              <a:rPr dirty="0" err="1"/>
              <a:t>뿜으시는</a:t>
            </a:r>
            <a:r>
              <a:rPr dirty="0"/>
              <a:t> </a:t>
            </a:r>
            <a:r>
              <a:rPr dirty="0" err="1"/>
              <a:t>콧김은</a:t>
            </a:r>
            <a:r>
              <a:rPr dirty="0"/>
              <a:t> </a:t>
            </a:r>
            <a:r>
              <a:rPr dirty="0" err="1"/>
              <a:t>불꽃을</a:t>
            </a:r>
            <a:r>
              <a:rPr dirty="0"/>
              <a:t> </a:t>
            </a:r>
            <a:r>
              <a:rPr dirty="0" err="1"/>
              <a:t>내뿜는</a:t>
            </a:r>
            <a:r>
              <a:rPr dirty="0"/>
              <a:t> </a:t>
            </a:r>
            <a:r>
              <a:rPr dirty="0" err="1"/>
              <a:t>책망이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보복하신다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2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LORD is coming with fire,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chariots are like a whirlwind; he will bring down his anger with fury,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rebuke with flames of fire.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심판하시고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많을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40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with fire and with his sword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execute judgment upon all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will be those slain by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거룩히</a:t>
            </a:r>
            <a:r>
              <a:rPr dirty="0"/>
              <a:t> </a:t>
            </a:r>
            <a:r>
              <a:rPr dirty="0" err="1"/>
              <a:t>구별하고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뒤에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동산에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돼지고기와</a:t>
            </a:r>
            <a:r>
              <a:rPr dirty="0"/>
              <a:t> </a:t>
            </a:r>
            <a:r>
              <a:rPr dirty="0" err="1"/>
              <a:t>쥐고기와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따라다니는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끝장날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34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"Those who consecrate and purify themselves to go into the gardens,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following the one in the midst of those who eat the flesh of pigs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rats and other abominable things -- they will meet their end together,"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언어가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모으겠다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9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I, because of their actions and their imaginations,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 about to come and gather all nations and tongues,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come and see my glory.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647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징표를</a:t>
            </a:r>
            <a:r>
              <a:rPr dirty="0"/>
              <a:t> </a:t>
            </a:r>
            <a:r>
              <a:rPr dirty="0" err="1"/>
              <a:t>두어서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몇몇을</a:t>
            </a:r>
            <a:r>
              <a:rPr dirty="0"/>
              <a:t> </a:t>
            </a:r>
            <a:r>
              <a:rPr dirty="0" err="1"/>
              <a:t>다시스와</a:t>
            </a:r>
            <a:r>
              <a:rPr dirty="0"/>
              <a:t> </a:t>
            </a:r>
            <a:r>
              <a:rPr dirty="0" err="1"/>
              <a:t>뿔과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활잡이</a:t>
            </a:r>
            <a:r>
              <a:rPr lang="ko-KR" altLang="en-US" dirty="0"/>
              <a:t>로</a:t>
            </a:r>
            <a:r>
              <a:rPr dirty="0"/>
              <a:t> </a:t>
            </a:r>
            <a:r>
              <a:rPr dirty="0" err="1"/>
              <a:t>유명한</a:t>
            </a:r>
            <a:r>
              <a:rPr dirty="0"/>
              <a:t> </a:t>
            </a:r>
            <a:r>
              <a:rPr dirty="0" err="1"/>
              <a:t>룻과</a:t>
            </a:r>
            <a:r>
              <a:rPr dirty="0"/>
              <a:t> </a:t>
            </a:r>
            <a:r>
              <a:rPr dirty="0" err="1"/>
              <a:t>두발과</a:t>
            </a:r>
            <a:r>
              <a:rPr dirty="0"/>
              <a:t> </a:t>
            </a:r>
            <a:r>
              <a:rPr dirty="0" err="1"/>
              <a:t>야완과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명성을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섬들에게로</a:t>
            </a:r>
            <a:r>
              <a:rPr dirty="0"/>
              <a:t> </a:t>
            </a:r>
            <a:r>
              <a:rPr dirty="0" err="1"/>
              <a:t>보내서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알릴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39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set a sign among them, and I will send some o</a:t>
            </a:r>
            <a:r>
              <a:rPr lang="en" dirty="0"/>
              <a:t>f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survive to the nations -- to Tarshish,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Libyans and Lydians (famous as archers),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Tubal and Greece, and to the distant islands that have not heard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my fame or seen my glory. They will proclaim my glory among the nations.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굽어보는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학대를</a:t>
            </a:r>
            <a:r>
              <a:rPr dirty="0"/>
              <a:t> </a:t>
            </a:r>
            <a:r>
              <a:rPr dirty="0" err="1"/>
              <a:t>받아서</a:t>
            </a:r>
            <a:r>
              <a:rPr dirty="0"/>
              <a:t> </a:t>
            </a:r>
            <a:r>
              <a:rPr dirty="0" err="1"/>
              <a:t>괴로워하는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찢어지고</a:t>
            </a:r>
            <a:r>
              <a:rPr dirty="0"/>
              <a:t> </a:t>
            </a:r>
            <a:r>
              <a:rPr dirty="0" err="1"/>
              <a:t>깨진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말이라면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떠는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87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not my hand made all these things, and so they came into being?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declares the LORD. "This is the one I esteem: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is humble and contrite in spirit, and trembles at my word.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담아서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나라들로부터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병거와</a:t>
            </a:r>
            <a:r>
              <a:rPr dirty="0"/>
              <a:t> </a:t>
            </a:r>
            <a:r>
              <a:rPr dirty="0" err="1"/>
              <a:t>마차와</a:t>
            </a:r>
            <a:r>
              <a:rPr dirty="0"/>
              <a:t> </a:t>
            </a:r>
            <a:r>
              <a:rPr dirty="0" err="1"/>
              <a:t>노새와</a:t>
            </a:r>
            <a:r>
              <a:rPr dirty="0"/>
              <a:t> </a:t>
            </a:r>
            <a:r>
              <a:rPr dirty="0" err="1"/>
              <a:t>낙타에</a:t>
            </a:r>
            <a:r>
              <a:rPr dirty="0"/>
              <a:t> </a:t>
            </a:r>
            <a:r>
              <a:rPr dirty="0" err="1"/>
              <a:t>태워서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03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bring all your brothers, from all the nations,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my holy mountain in Jerusalem as an offering to the LORD -- on horses,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chariots and wagons, and on mules and camels," says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will bring them, as the Israelites bring their grain offerings,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temple of the LORD in ceremonially clean vessels.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35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몇몇을</a:t>
            </a:r>
            <a:r>
              <a:rPr dirty="0"/>
              <a:t> </a:t>
            </a:r>
            <a:r>
              <a:rPr dirty="0" err="1"/>
              <a:t>뽑아서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세우겠다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select some of them also to be priests and Levites,"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이름도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이어질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4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the new heavens and the new earth that I make will endure before me,"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LORD, "so will your name and descendants endure.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매달</a:t>
            </a:r>
            <a:r>
              <a:rPr dirty="0"/>
              <a:t> </a:t>
            </a:r>
            <a:r>
              <a:rPr dirty="0" err="1"/>
              <a:t>초하루와</a:t>
            </a:r>
            <a:r>
              <a:rPr dirty="0"/>
              <a:t> </a:t>
            </a:r>
            <a:r>
              <a:rPr dirty="0" err="1"/>
              <a:t>안식일마다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절할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one New Moon to another and from one Sabbath to another,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mankind will come and bow down before me," says the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76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거역하던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갉아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지렁이는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태우는</a:t>
            </a:r>
            <a:r>
              <a:rPr dirty="0"/>
              <a:t> </a:t>
            </a:r>
            <a:r>
              <a:rPr dirty="0" err="1"/>
              <a:t>불도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역겨워할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they will go out and look upon the dead bodies of those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rebelled against me; their worm will not die,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their fire be quenched, and they will be loathsome to all mankind."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죽이는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다름이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따는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다름이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곡식제사를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돼지의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다름이</a:t>
            </a:r>
            <a:r>
              <a:rPr dirty="0"/>
              <a:t> </a:t>
            </a:r>
            <a:r>
              <a:rPr dirty="0" err="1"/>
              <a:t>없고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분향을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우상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다름이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제각각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식대로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좋아했다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98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sacrifices a bull is like one who kills a man,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offers a lamb, like one who breaks a dog's neck;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makes a grain offering is like one who presents pig's blood</a:t>
            </a:r>
            <a:r>
              <a:rPr lang="en-US" altLang="ko-KR"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whoever burns memorial incense, like one who worships an idol.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chosen their own ways, and their souls delight in their abominations;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괴롭히기로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먹고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무서워하는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가져갈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불러도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말해도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거슬리는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</a:t>
            </a:r>
            <a:r>
              <a:rPr dirty="0" err="1"/>
              <a:t>뿐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짓만</a:t>
            </a:r>
            <a:r>
              <a:rPr dirty="0"/>
              <a:t> </a:t>
            </a:r>
            <a:r>
              <a:rPr dirty="0" err="1"/>
              <a:t>골라서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07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also will choose harsh treatment for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bring upon them what they dread. For when I called,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answered, when I spoke, no one listened.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evil in my sight and chose what displeases me."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1588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부른다는</a:t>
            </a:r>
            <a:r>
              <a:rPr dirty="0"/>
              <a:t> </a:t>
            </a:r>
            <a:r>
              <a:rPr dirty="0" err="1"/>
              <a:t>이유로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따돌리면서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한번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드러내셔서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모습을</a:t>
            </a:r>
            <a:r>
              <a:rPr dirty="0"/>
              <a:t> </a:t>
            </a:r>
            <a:r>
              <a:rPr dirty="0" err="1"/>
              <a:t>좀</a:t>
            </a:r>
            <a:r>
              <a:rPr dirty="0"/>
              <a:t> </a:t>
            </a:r>
            <a:r>
              <a:rPr dirty="0" err="1"/>
              <a:t>보자꾸나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비꼬아</a:t>
            </a:r>
            <a:r>
              <a:rPr dirty="0"/>
              <a:t> </a:t>
            </a:r>
            <a:r>
              <a:rPr dirty="0" err="1"/>
              <a:t>말하지만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09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the word of the LORD, you who tremble at his word: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brothers who hate you, and exclude you because of my name,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said, `Let the LORD be glorified, that we may see your joy!'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will be put to shame.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아우성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난다</a:t>
            </a:r>
            <a:r>
              <a:rPr dirty="0"/>
              <a:t>. </a:t>
            </a:r>
            <a:r>
              <a:rPr dirty="0" err="1"/>
              <a:t>성전에서도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들린다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원수들에게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마땅한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앙갚음하시는</a:t>
            </a:r>
            <a:r>
              <a:rPr dirty="0"/>
              <a:t> </a:t>
            </a:r>
            <a:r>
              <a:rPr dirty="0" err="1"/>
              <a:t>소리다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that uproar from the city, hear that noise from the temple!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the sound of the LORD repaying his enemies all they deserve.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시온은</a:t>
            </a:r>
            <a:r>
              <a:rPr dirty="0"/>
              <a:t> </a:t>
            </a:r>
            <a:r>
              <a:rPr dirty="0" err="1"/>
              <a:t>진통이</a:t>
            </a:r>
            <a:r>
              <a:rPr dirty="0"/>
              <a:t> </a:t>
            </a:r>
            <a:r>
              <a:rPr dirty="0" err="1"/>
              <a:t>시작되기도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낳았고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산고가</a:t>
            </a:r>
            <a:r>
              <a:rPr dirty="0"/>
              <a:t> </a:t>
            </a:r>
            <a:r>
              <a:rPr dirty="0" err="1"/>
              <a:t>덮치기도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낳는다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65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"Before she goes into labor,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gives birth; before the pains come upon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delivers a son.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69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생기고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순식간에</a:t>
            </a:r>
            <a:r>
              <a:rPr dirty="0"/>
              <a:t> </a:t>
            </a:r>
            <a:r>
              <a:rPr dirty="0" err="1"/>
              <a:t>생겨나겠느냐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시온은</a:t>
            </a:r>
            <a:r>
              <a:rPr dirty="0"/>
              <a:t> </a:t>
            </a:r>
            <a:r>
              <a:rPr dirty="0" err="1"/>
              <a:t>진통이</a:t>
            </a:r>
            <a:r>
              <a:rPr dirty="0"/>
              <a:t> </a:t>
            </a:r>
            <a:r>
              <a:rPr dirty="0" err="1"/>
              <a:t>시작되자마자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44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ever heard of such a thing? Who has ever seen such things?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a country be born in a day or a nation be brought forth in a moment?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no sooner is Zion in labor than she gives birth to her children.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00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낳게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낳게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태를</a:t>
            </a:r>
            <a:r>
              <a:rPr dirty="0"/>
              <a:t> </a:t>
            </a:r>
            <a:r>
              <a:rPr dirty="0" err="1"/>
              <a:t>닫겠느냐</a:t>
            </a:r>
            <a:r>
              <a:rPr dirty="0"/>
              <a:t>?”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42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I bring to the moment of birth and not give delivery?"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LORD. "Do I close up the womb when I bring to delivery?"</a:t>
            </a:r>
            <a:r>
              <a:rPr lang="ko-KR" altLang="en-US" dirty="0"/>
              <a:t> </a:t>
            </a:r>
            <a:r>
              <a:rPr dirty="0"/>
              <a:t>says your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1752</Words>
  <Application>Microsoft Macintosh PowerPoint</Application>
  <PresentationFormat>와이드스크린</PresentationFormat>
  <Paragraphs>174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2022-09-06T13:55:56Z</dcterms:modified>
</cp:coreProperties>
</file>