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8" autoAdjust="0"/>
    <p:restoredTop sz="94479"/>
  </p:normalViewPr>
  <p:slideViewPr>
    <p:cSldViewPr snapToGrid="0" snapToObjects="1">
      <p:cViewPr varScale="1">
        <p:scale>
          <a:sx n="73" d="100"/>
          <a:sy n="73" d="100"/>
        </p:scale>
        <p:origin x="6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66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웃시야의</a:t>
            </a:r>
            <a:r>
              <a:rPr dirty="0"/>
              <a:t> </a:t>
            </a:r>
            <a:r>
              <a:rPr dirty="0" err="1"/>
              <a:t>손자며</a:t>
            </a:r>
            <a:r>
              <a:rPr dirty="0"/>
              <a:t> </a:t>
            </a:r>
            <a:r>
              <a:rPr dirty="0" err="1"/>
              <a:t>요담의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아하스가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왕으로</a:t>
            </a:r>
            <a:r>
              <a:rPr dirty="0"/>
              <a:t> </a:t>
            </a:r>
            <a:r>
              <a:rPr dirty="0" err="1"/>
              <a:t>다스릴</a:t>
            </a:r>
            <a:r>
              <a:rPr dirty="0"/>
              <a:t> </a:t>
            </a:r>
            <a:r>
              <a:rPr dirty="0" err="1"/>
              <a:t>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아람의</a:t>
            </a:r>
            <a:r>
              <a:rPr dirty="0"/>
              <a:t> </a:t>
            </a:r>
            <a:r>
              <a:rPr dirty="0" err="1"/>
              <a:t>르신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르말리야의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왕</a:t>
            </a:r>
            <a:r>
              <a:rPr dirty="0"/>
              <a:t> </a:t>
            </a:r>
            <a:r>
              <a:rPr dirty="0" err="1"/>
              <a:t>베가가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예루살렘과</a:t>
            </a:r>
            <a:r>
              <a:rPr dirty="0"/>
              <a:t> </a:t>
            </a:r>
            <a:r>
              <a:rPr dirty="0" err="1"/>
              <a:t>전투를</a:t>
            </a:r>
            <a:r>
              <a:rPr dirty="0"/>
              <a:t> </a:t>
            </a:r>
            <a:r>
              <a:rPr dirty="0" err="1"/>
              <a:t>하기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올라왔다</a:t>
            </a:r>
            <a:r>
              <a:rPr dirty="0"/>
              <a:t>.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예루살렘을</a:t>
            </a:r>
            <a:r>
              <a:rPr dirty="0"/>
              <a:t> </a:t>
            </a:r>
            <a:r>
              <a:rPr dirty="0" err="1"/>
              <a:t>정복할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492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Ahaz son of Jotham, the son of Uzziah, was king of Judah,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King </a:t>
            </a:r>
            <a:r>
              <a:rPr dirty="0" err="1"/>
              <a:t>Rezin</a:t>
            </a:r>
            <a:r>
              <a:rPr dirty="0"/>
              <a:t> of Aram and </a:t>
            </a:r>
            <a:r>
              <a:rPr dirty="0" err="1"/>
              <a:t>Pekah</a:t>
            </a:r>
            <a:r>
              <a:rPr dirty="0"/>
              <a:t> son of </a:t>
            </a:r>
            <a:r>
              <a:rPr dirty="0" err="1"/>
              <a:t>Remaliah</a:t>
            </a:r>
            <a:r>
              <a:rPr dirty="0"/>
              <a:t> king of Israel marched up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fight against Jerusalem, but they could not overpower it.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여호와께서 다시 아하스에게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Again the LORD spoke to Ahaz,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15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표적을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달라고</a:t>
            </a:r>
            <a:r>
              <a:rPr dirty="0"/>
              <a:t> </a:t>
            </a:r>
            <a:r>
              <a:rPr dirty="0" err="1"/>
              <a:t>요구하여라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저</a:t>
            </a:r>
            <a:r>
              <a:rPr dirty="0"/>
              <a:t> </a:t>
            </a:r>
            <a:r>
              <a:rPr dirty="0" err="1"/>
              <a:t>깊은</a:t>
            </a:r>
            <a:r>
              <a:rPr dirty="0"/>
              <a:t> </a:t>
            </a:r>
            <a:r>
              <a:rPr dirty="0" err="1"/>
              <a:t>무덤에서</a:t>
            </a:r>
            <a:r>
              <a:rPr dirty="0"/>
              <a:t> </a:t>
            </a:r>
            <a:r>
              <a:rPr dirty="0" err="1"/>
              <a:t>오는</a:t>
            </a:r>
            <a:r>
              <a:rPr dirty="0"/>
              <a:t> </a:t>
            </a:r>
            <a:r>
              <a:rPr dirty="0" err="1"/>
              <a:t>것이든</a:t>
            </a:r>
            <a:r>
              <a:rPr dirty="0"/>
              <a:t>, </a:t>
            </a:r>
            <a:r>
              <a:rPr dirty="0" err="1"/>
              <a:t>저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위에서</a:t>
            </a:r>
            <a:r>
              <a:rPr dirty="0"/>
              <a:t> </a:t>
            </a:r>
            <a:r>
              <a:rPr dirty="0" err="1"/>
              <a:t>오는</a:t>
            </a:r>
            <a:r>
              <a:rPr dirty="0"/>
              <a:t> </a:t>
            </a:r>
            <a:r>
              <a:rPr dirty="0" err="1"/>
              <a:t>것이든</a:t>
            </a:r>
            <a:r>
              <a:rPr dirty="0"/>
              <a:t> </a:t>
            </a:r>
            <a:r>
              <a:rPr dirty="0" err="1"/>
              <a:t>표적을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054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"Ask the LORD your God for a sign,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whether in the deepest depths or in the highest heights."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그러나 아하스가 말했다. “저는 요구하지 않겠습니다. 여호와를 시험하지 않겠습니다.”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Ahaz said, "I will not ask; I will not put the LORD to the test."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270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이사야가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“</a:t>
            </a:r>
            <a:r>
              <a:rPr dirty="0" err="1"/>
              <a:t>다윗</a:t>
            </a:r>
            <a:r>
              <a:rPr dirty="0"/>
              <a:t> </a:t>
            </a:r>
            <a:r>
              <a:rPr dirty="0" err="1"/>
              <a:t>왕실은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들으십시오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</a:t>
            </a:r>
            <a:r>
              <a:rPr dirty="0"/>
              <a:t> </a:t>
            </a:r>
            <a:r>
              <a:rPr dirty="0" err="1"/>
              <a:t>왕실은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지치게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것도</a:t>
            </a:r>
            <a:r>
              <a:rPr dirty="0"/>
              <a:t> </a:t>
            </a:r>
            <a:r>
              <a:rPr dirty="0" err="1"/>
              <a:t>모자라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하나님마저도</a:t>
            </a:r>
            <a:r>
              <a:rPr dirty="0"/>
              <a:t> </a:t>
            </a:r>
            <a:r>
              <a:rPr dirty="0" err="1"/>
              <a:t>지치게</a:t>
            </a:r>
            <a:r>
              <a:rPr dirty="0"/>
              <a:t> </a:t>
            </a:r>
            <a:r>
              <a:rPr dirty="0" err="1"/>
              <a:t>합니까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689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Isaiah said, "Hear now, you house of David!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it not enough to try the patience of men?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you try the patience of my God also?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561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친히</a:t>
            </a:r>
            <a:r>
              <a:rPr dirty="0"/>
              <a:t> </a:t>
            </a:r>
            <a:r>
              <a:rPr dirty="0" err="1"/>
              <a:t>다윗</a:t>
            </a:r>
            <a:r>
              <a:rPr dirty="0"/>
              <a:t> </a:t>
            </a:r>
            <a:r>
              <a:rPr dirty="0" err="1"/>
              <a:t>왕실에</a:t>
            </a:r>
            <a:r>
              <a:rPr dirty="0"/>
              <a:t> </a:t>
            </a:r>
            <a:r>
              <a:rPr dirty="0" err="1"/>
              <a:t>표적을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보십시오</a:t>
            </a:r>
            <a:r>
              <a:rPr dirty="0"/>
              <a:t>. </a:t>
            </a:r>
            <a:r>
              <a:rPr dirty="0" err="1"/>
              <a:t>처녀가</a:t>
            </a:r>
            <a:r>
              <a:rPr dirty="0"/>
              <a:t> </a:t>
            </a:r>
            <a:r>
              <a:rPr dirty="0" err="1"/>
              <a:t>잉태해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낳고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임마누엘이라고</a:t>
            </a:r>
            <a:r>
              <a:rPr dirty="0"/>
              <a:t> </a:t>
            </a:r>
            <a:r>
              <a:rPr dirty="0" err="1"/>
              <a:t>부를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961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the Lord himself will give you a sign: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virgin will be with child and will give birth to a son,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will call him Immanuel.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274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아이가</a:t>
            </a:r>
            <a:r>
              <a:rPr dirty="0"/>
              <a:t> </a:t>
            </a:r>
            <a:r>
              <a:rPr dirty="0" err="1"/>
              <a:t>나쁜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거절하고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선택할</a:t>
            </a:r>
            <a:r>
              <a:rPr dirty="0"/>
              <a:t> </a:t>
            </a:r>
            <a:r>
              <a:rPr dirty="0" err="1"/>
              <a:t>줄</a:t>
            </a:r>
            <a:r>
              <a:rPr dirty="0"/>
              <a:t>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나이가</a:t>
            </a:r>
            <a:r>
              <a:rPr dirty="0"/>
              <a:t> </a:t>
            </a:r>
            <a:r>
              <a:rPr dirty="0" err="1"/>
              <a:t>되면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버터와</a:t>
            </a:r>
            <a:r>
              <a:rPr dirty="0"/>
              <a:t> </a:t>
            </a:r>
            <a:r>
              <a:rPr dirty="0" err="1"/>
              <a:t>꿀을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370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eat curds and honey when he knows enough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reject the wrong and choose the right.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67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그렇습니다</a:t>
            </a:r>
            <a:r>
              <a:rPr dirty="0"/>
              <a:t>.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아이가</a:t>
            </a:r>
            <a:r>
              <a:rPr dirty="0"/>
              <a:t> </a:t>
            </a:r>
            <a:r>
              <a:rPr dirty="0" err="1"/>
              <a:t>나쁜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거절하고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것을</a:t>
            </a:r>
            <a:r>
              <a:rPr lang="ko-KR" altLang="en-US" dirty="0"/>
              <a:t> </a:t>
            </a:r>
            <a:r>
              <a:rPr dirty="0" err="1"/>
              <a:t>선택할</a:t>
            </a:r>
            <a:r>
              <a:rPr dirty="0"/>
              <a:t> </a:t>
            </a:r>
            <a:r>
              <a:rPr dirty="0" err="1"/>
              <a:t>나이가</a:t>
            </a:r>
            <a:r>
              <a:rPr dirty="0"/>
              <a:t> </a:t>
            </a:r>
            <a:r>
              <a:rPr dirty="0" err="1"/>
              <a:t>되기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두려워하는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땅은</a:t>
            </a:r>
            <a:r>
              <a:rPr dirty="0"/>
              <a:t> </a:t>
            </a:r>
            <a:r>
              <a:rPr dirty="0" err="1"/>
              <a:t>버려질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937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before the boy knows enough to reject the wrong and choose the right,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land of the two kings you dread will be laid waste.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755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에브라임이</a:t>
            </a:r>
            <a:r>
              <a:rPr dirty="0"/>
              <a:t> </a:t>
            </a:r>
            <a:r>
              <a:rPr dirty="0" err="1"/>
              <a:t>유다로부터</a:t>
            </a:r>
            <a:r>
              <a:rPr dirty="0"/>
              <a:t> </a:t>
            </a:r>
            <a:r>
              <a:rPr dirty="0" err="1"/>
              <a:t>떨어져</a:t>
            </a:r>
            <a:r>
              <a:rPr dirty="0"/>
              <a:t> </a:t>
            </a:r>
            <a:r>
              <a:rPr dirty="0" err="1"/>
              <a:t>나가던</a:t>
            </a:r>
            <a:r>
              <a:rPr dirty="0"/>
              <a:t> </a:t>
            </a:r>
            <a:r>
              <a:rPr dirty="0" err="1"/>
              <a:t>날</a:t>
            </a:r>
            <a:r>
              <a:rPr dirty="0"/>
              <a:t> </a:t>
            </a:r>
            <a:r>
              <a:rPr dirty="0" err="1"/>
              <a:t>이후로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번도</a:t>
            </a:r>
            <a:r>
              <a:rPr dirty="0"/>
              <a:t> </a:t>
            </a:r>
            <a:r>
              <a:rPr dirty="0" err="1"/>
              <a:t>오지</a:t>
            </a:r>
            <a:r>
              <a:rPr dirty="0"/>
              <a:t> </a:t>
            </a:r>
            <a:r>
              <a:rPr dirty="0" err="1"/>
              <a:t>않았던</a:t>
            </a:r>
            <a:r>
              <a:rPr dirty="0"/>
              <a:t> </a:t>
            </a:r>
            <a:r>
              <a:rPr dirty="0" err="1"/>
              <a:t>시절을</a:t>
            </a:r>
            <a:r>
              <a:rPr dirty="0"/>
              <a:t> </a:t>
            </a:r>
            <a:r>
              <a:rPr dirty="0" err="1"/>
              <a:t>당신과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백성과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조상의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오게</a:t>
            </a:r>
            <a:r>
              <a:rPr dirty="0"/>
              <a:t> </a:t>
            </a:r>
            <a:r>
              <a:rPr dirty="0" err="1"/>
              <a:t>하실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그때에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앗시리아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올리실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634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will bring on you and on your people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on the house of your father a time unlike any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Ephraim broke away from Judah -- he will bring the king of Assyria."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67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휘파람을</a:t>
            </a:r>
            <a:r>
              <a:rPr dirty="0"/>
              <a:t> </a:t>
            </a:r>
            <a:r>
              <a:rPr dirty="0" err="1"/>
              <a:t>불어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이집트의</a:t>
            </a:r>
            <a:r>
              <a:rPr dirty="0"/>
              <a:t> </a:t>
            </a:r>
            <a:r>
              <a:rPr dirty="0" err="1"/>
              <a:t>나일</a:t>
            </a:r>
            <a:r>
              <a:rPr dirty="0"/>
              <a:t> </a:t>
            </a:r>
            <a:r>
              <a:rPr dirty="0" err="1"/>
              <a:t>강</a:t>
            </a:r>
            <a:r>
              <a:rPr dirty="0"/>
              <a:t> </a:t>
            </a:r>
            <a:r>
              <a:rPr dirty="0" err="1"/>
              <a:t>끝에서</a:t>
            </a:r>
            <a:r>
              <a:rPr dirty="0"/>
              <a:t> </a:t>
            </a:r>
            <a:r>
              <a:rPr dirty="0" err="1"/>
              <a:t>파리</a:t>
            </a:r>
            <a:r>
              <a:rPr dirty="0"/>
              <a:t> </a:t>
            </a:r>
            <a:r>
              <a:rPr dirty="0" err="1"/>
              <a:t>떼를</a:t>
            </a:r>
            <a:r>
              <a:rPr dirty="0"/>
              <a:t> </a:t>
            </a:r>
            <a:r>
              <a:rPr dirty="0" err="1"/>
              <a:t>부르시고</a:t>
            </a:r>
            <a:r>
              <a:rPr dirty="0"/>
              <a:t> </a:t>
            </a:r>
            <a:r>
              <a:rPr dirty="0" err="1"/>
              <a:t>앗시리아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벌</a:t>
            </a:r>
            <a:r>
              <a:rPr dirty="0"/>
              <a:t> </a:t>
            </a:r>
            <a:r>
              <a:rPr dirty="0" err="1"/>
              <a:t>떼를</a:t>
            </a:r>
            <a:r>
              <a:rPr dirty="0"/>
              <a:t> </a:t>
            </a:r>
            <a:r>
              <a:rPr dirty="0" err="1"/>
              <a:t>부르실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813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that day the LORD will whistle for flies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distant streams of Egypt and for bees from the land of Assyria.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모두들</a:t>
            </a:r>
            <a:r>
              <a:rPr dirty="0"/>
              <a:t> </a:t>
            </a:r>
            <a:r>
              <a:rPr dirty="0" err="1"/>
              <a:t>몰려와서</a:t>
            </a:r>
            <a:r>
              <a:rPr dirty="0"/>
              <a:t> </a:t>
            </a:r>
            <a:r>
              <a:rPr dirty="0" err="1"/>
              <a:t>거친</a:t>
            </a:r>
            <a:r>
              <a:rPr dirty="0"/>
              <a:t> </a:t>
            </a:r>
            <a:r>
              <a:rPr dirty="0" err="1"/>
              <a:t>골짜기와</a:t>
            </a:r>
            <a:r>
              <a:rPr dirty="0"/>
              <a:t> </a:t>
            </a:r>
            <a:r>
              <a:rPr dirty="0" err="1"/>
              <a:t>바위틈과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풀밭과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가시덤불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내려앉을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481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all come and settle in the steep ravines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the crevices in the rocks,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all the </a:t>
            </a:r>
            <a:r>
              <a:rPr dirty="0" err="1"/>
              <a:t>thornbushes</a:t>
            </a:r>
            <a:r>
              <a:rPr dirty="0"/>
              <a:t> and at all the water holes.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153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다윗</a:t>
            </a:r>
            <a:r>
              <a:rPr dirty="0"/>
              <a:t> </a:t>
            </a:r>
            <a:r>
              <a:rPr dirty="0" err="1"/>
              <a:t>왕실에</a:t>
            </a:r>
            <a:r>
              <a:rPr dirty="0"/>
              <a:t> “</a:t>
            </a:r>
            <a:r>
              <a:rPr dirty="0" err="1"/>
              <a:t>아람이</a:t>
            </a:r>
            <a:r>
              <a:rPr dirty="0"/>
              <a:t> </a:t>
            </a:r>
            <a:r>
              <a:rPr dirty="0" err="1"/>
              <a:t>에브라임에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쳤다”라는</a:t>
            </a:r>
            <a:r>
              <a:rPr dirty="0"/>
              <a:t>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전해졌다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아하스와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숲</a:t>
            </a:r>
            <a:r>
              <a:rPr dirty="0"/>
              <a:t> </a:t>
            </a:r>
            <a:r>
              <a:rPr dirty="0" err="1"/>
              <a:t>속의</a:t>
            </a:r>
            <a:r>
              <a:rPr dirty="0"/>
              <a:t> </a:t>
            </a:r>
            <a:r>
              <a:rPr dirty="0" err="1"/>
              <a:t>나무들이</a:t>
            </a:r>
            <a:r>
              <a:rPr dirty="0"/>
              <a:t> </a:t>
            </a:r>
            <a:r>
              <a:rPr dirty="0" err="1"/>
              <a:t>바람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흔들리듯</a:t>
            </a:r>
            <a:r>
              <a:rPr dirty="0"/>
              <a:t> </a:t>
            </a:r>
            <a:r>
              <a:rPr dirty="0" err="1"/>
              <a:t>떨렸다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84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 house of David was told, "Aram has allied itself with Ephraim";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hearts of Ahaz and his people were shaken,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 trees of the forest are shaken by the wind.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유프라테스</a:t>
            </a:r>
            <a:r>
              <a:rPr dirty="0"/>
              <a:t> </a:t>
            </a:r>
            <a:r>
              <a:rPr dirty="0" err="1"/>
              <a:t>강</a:t>
            </a:r>
            <a:r>
              <a:rPr dirty="0"/>
              <a:t> </a:t>
            </a:r>
            <a:r>
              <a:rPr dirty="0" err="1"/>
              <a:t>너머에서</a:t>
            </a:r>
            <a:r>
              <a:rPr dirty="0"/>
              <a:t> </a:t>
            </a:r>
            <a:r>
              <a:rPr dirty="0" err="1"/>
              <a:t>빌려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면도칼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앗시리아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머리털과</a:t>
            </a:r>
            <a:r>
              <a:rPr dirty="0"/>
              <a:t> </a:t>
            </a:r>
            <a:r>
              <a:rPr dirty="0" err="1"/>
              <a:t>발털을</a:t>
            </a:r>
            <a:r>
              <a:rPr dirty="0"/>
              <a:t> </a:t>
            </a:r>
            <a:r>
              <a:rPr dirty="0" err="1"/>
              <a:t>밀고</a:t>
            </a:r>
            <a:r>
              <a:rPr dirty="0"/>
              <a:t> </a:t>
            </a:r>
            <a:r>
              <a:rPr dirty="0" err="1"/>
              <a:t>수염마저도</a:t>
            </a:r>
            <a:r>
              <a:rPr dirty="0"/>
              <a:t> </a:t>
            </a:r>
            <a:r>
              <a:rPr dirty="0" err="1"/>
              <a:t>완전히</a:t>
            </a:r>
            <a:r>
              <a:rPr dirty="0"/>
              <a:t> </a:t>
            </a:r>
            <a:r>
              <a:rPr dirty="0" err="1"/>
              <a:t>밀어</a:t>
            </a:r>
            <a:r>
              <a:rPr dirty="0"/>
              <a:t> </a:t>
            </a:r>
            <a:r>
              <a:rPr dirty="0" err="1"/>
              <a:t>버리실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301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that day the Lord will use a razor hired from beyond the River </a:t>
            </a:r>
            <a:r>
              <a:rPr lang="en-US" altLang="ko-KR" dirty="0"/>
              <a:t>–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of Assyria -- to shave your head and the hair of your legs,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take off your beards also.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그날에는 사람마다 어린 암소 한 마리와 양 두 마리를 기르게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 that day, a man will keep alive a young cow and two goats.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318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그것들이</a:t>
            </a:r>
            <a:r>
              <a:rPr dirty="0"/>
              <a:t> </a:t>
            </a:r>
            <a:r>
              <a:rPr dirty="0" err="1"/>
              <a:t>내는</a:t>
            </a:r>
            <a:r>
              <a:rPr dirty="0"/>
              <a:t> </a:t>
            </a:r>
            <a:r>
              <a:rPr dirty="0" err="1"/>
              <a:t>젖이</a:t>
            </a:r>
            <a:r>
              <a:rPr dirty="0"/>
              <a:t> </a:t>
            </a:r>
            <a:r>
              <a:rPr dirty="0" err="1"/>
              <a:t>많아서</a:t>
            </a:r>
            <a:r>
              <a:rPr dirty="0"/>
              <a:t> </a:t>
            </a:r>
            <a:r>
              <a:rPr dirty="0" err="1"/>
              <a:t>버터를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버터와</a:t>
            </a:r>
            <a:r>
              <a:rPr dirty="0"/>
              <a:t> </a:t>
            </a:r>
            <a:r>
              <a:rPr dirty="0" err="1"/>
              <a:t>꿀을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101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because of the abundance of the milk they give,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have curds to eat. All who remain in the land will eat curds and honey.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그날에는</a:t>
            </a:r>
            <a:r>
              <a:rPr dirty="0"/>
              <a:t> </a:t>
            </a:r>
            <a:r>
              <a:rPr dirty="0" err="1"/>
              <a:t>은</a:t>
            </a:r>
            <a:r>
              <a:rPr dirty="0"/>
              <a:t> 1,000세겔의 </a:t>
            </a:r>
            <a:r>
              <a:rPr dirty="0" err="1"/>
              <a:t>값어치를</a:t>
            </a:r>
            <a:r>
              <a:rPr dirty="0"/>
              <a:t> </a:t>
            </a:r>
            <a:r>
              <a:rPr dirty="0" err="1"/>
              <a:t>하는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1,000그루의 </a:t>
            </a:r>
            <a:r>
              <a:rPr dirty="0" err="1"/>
              <a:t>포도나무가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곳이</a:t>
            </a:r>
            <a:r>
              <a:rPr dirty="0"/>
              <a:t> </a:t>
            </a:r>
            <a:r>
              <a:rPr dirty="0" err="1"/>
              <a:t>온통</a:t>
            </a:r>
            <a:r>
              <a:rPr dirty="0"/>
              <a:t> </a:t>
            </a:r>
            <a:r>
              <a:rPr dirty="0" err="1"/>
              <a:t>찔레나무와</a:t>
            </a:r>
            <a:r>
              <a:rPr dirty="0"/>
              <a:t> </a:t>
            </a:r>
            <a:r>
              <a:rPr dirty="0" err="1"/>
              <a:t>가시나무로</a:t>
            </a:r>
            <a:r>
              <a:rPr dirty="0"/>
              <a:t> </a:t>
            </a:r>
            <a:r>
              <a:rPr dirty="0" err="1"/>
              <a:t>뒤덮일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235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that day, in every place where there were a thousand vines worth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thousand silver shekels, there will be only briers and thorns.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찔레나무와</a:t>
            </a:r>
            <a:r>
              <a:rPr dirty="0"/>
              <a:t> </a:t>
            </a:r>
            <a:r>
              <a:rPr dirty="0" err="1"/>
              <a:t>가시나무로</a:t>
            </a:r>
            <a:r>
              <a:rPr dirty="0"/>
              <a:t> </a:t>
            </a:r>
            <a:r>
              <a:rPr dirty="0" err="1"/>
              <a:t>뒤덮여서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화살과</a:t>
            </a:r>
            <a:r>
              <a:rPr dirty="0"/>
              <a:t> </a:t>
            </a:r>
            <a:r>
              <a:rPr dirty="0" err="1"/>
              <a:t>활을</a:t>
            </a:r>
            <a:r>
              <a:rPr dirty="0"/>
              <a:t> </a:t>
            </a:r>
            <a:r>
              <a:rPr dirty="0" err="1"/>
              <a:t>갖고서야</a:t>
            </a:r>
            <a:r>
              <a:rPr dirty="0"/>
              <a:t> </a:t>
            </a:r>
            <a:r>
              <a:rPr dirty="0" err="1"/>
              <a:t>그곳으로</a:t>
            </a:r>
            <a:r>
              <a:rPr dirty="0"/>
              <a:t> </a:t>
            </a:r>
            <a:r>
              <a:rPr dirty="0" err="1"/>
              <a:t>들어갈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709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Men will go there with bow and arrow,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land will be covered with briers and thorns.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089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괭이로</a:t>
            </a:r>
            <a:r>
              <a:rPr dirty="0"/>
              <a:t> </a:t>
            </a:r>
            <a:r>
              <a:rPr dirty="0" err="1"/>
              <a:t>경작된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산들에는</a:t>
            </a:r>
            <a:r>
              <a:rPr dirty="0"/>
              <a:t> </a:t>
            </a:r>
            <a:r>
              <a:rPr dirty="0" err="1"/>
              <a:t>찔레나무와</a:t>
            </a:r>
            <a:r>
              <a:rPr dirty="0"/>
              <a:t> </a:t>
            </a:r>
            <a:r>
              <a:rPr dirty="0" err="1"/>
              <a:t>가시나무가</a:t>
            </a:r>
            <a:r>
              <a:rPr dirty="0"/>
              <a:t> </a:t>
            </a:r>
            <a:r>
              <a:rPr dirty="0" err="1"/>
              <a:t>덮이므로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겁이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그리로</a:t>
            </a:r>
            <a:r>
              <a:rPr dirty="0"/>
              <a:t> </a:t>
            </a:r>
            <a:r>
              <a:rPr dirty="0" err="1"/>
              <a:t>들어가지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그곳은</a:t>
            </a:r>
            <a:r>
              <a:rPr dirty="0"/>
              <a:t> </a:t>
            </a:r>
            <a:r>
              <a:rPr dirty="0" err="1"/>
              <a:t>소나</a:t>
            </a:r>
            <a:r>
              <a:rPr dirty="0"/>
              <a:t> </a:t>
            </a:r>
            <a:r>
              <a:rPr dirty="0" err="1"/>
              <a:t>풀어</a:t>
            </a:r>
            <a:r>
              <a:rPr dirty="0"/>
              <a:t> </a:t>
            </a:r>
            <a:r>
              <a:rPr dirty="0" err="1"/>
              <a:t>놓고</a:t>
            </a:r>
            <a:r>
              <a:rPr dirty="0"/>
              <a:t> </a:t>
            </a:r>
            <a:r>
              <a:rPr dirty="0" err="1"/>
              <a:t>양이나</a:t>
            </a:r>
            <a:r>
              <a:rPr dirty="0"/>
              <a:t> </a:t>
            </a:r>
            <a:r>
              <a:rPr dirty="0" err="1"/>
              <a:t>밟고</a:t>
            </a:r>
            <a:r>
              <a:rPr dirty="0"/>
              <a:t> </a:t>
            </a:r>
            <a:r>
              <a:rPr dirty="0" err="1"/>
              <a:t>다니는</a:t>
            </a:r>
            <a:r>
              <a:rPr dirty="0"/>
              <a:t> </a:t>
            </a:r>
            <a:r>
              <a:rPr dirty="0" err="1"/>
              <a:t>곳이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말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017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for all the hills once cultivated by the hoe,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no longer go there for fear of the briers and </a:t>
            </a:r>
            <a:r>
              <a:t>thorns</a:t>
            </a:r>
            <a:r>
              <a:rPr lang="en-US" altLang="ko-KR"/>
              <a:t>;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</a:t>
            </a:r>
            <a:r>
              <a:rPr dirty="0"/>
              <a:t>will become places where cattle are turned loose and where sheep run.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727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이사야에게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스알야숩은</a:t>
            </a:r>
            <a:r>
              <a:rPr dirty="0"/>
              <a:t> ‘</a:t>
            </a:r>
            <a:r>
              <a:rPr dirty="0" err="1"/>
              <a:t>세탁자의</a:t>
            </a:r>
            <a:r>
              <a:rPr dirty="0"/>
              <a:t> </a:t>
            </a:r>
            <a:r>
              <a:rPr dirty="0" err="1"/>
              <a:t>들판</a:t>
            </a:r>
            <a:r>
              <a:rPr dirty="0"/>
              <a:t>’ </a:t>
            </a:r>
            <a:r>
              <a:rPr dirty="0" err="1"/>
              <a:t>길가에</a:t>
            </a:r>
            <a:r>
              <a:rPr dirty="0"/>
              <a:t> </a:t>
            </a:r>
            <a:r>
              <a:rPr dirty="0" err="1"/>
              <a:t>있는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윗저수지의</a:t>
            </a:r>
            <a:r>
              <a:rPr dirty="0"/>
              <a:t> </a:t>
            </a:r>
            <a:r>
              <a:rPr dirty="0" err="1"/>
              <a:t>수로</a:t>
            </a:r>
            <a:r>
              <a:rPr dirty="0"/>
              <a:t> </a:t>
            </a:r>
            <a:r>
              <a:rPr dirty="0" err="1"/>
              <a:t>끝으로</a:t>
            </a:r>
            <a:r>
              <a:rPr dirty="0"/>
              <a:t> </a:t>
            </a:r>
            <a:r>
              <a:rPr dirty="0" err="1"/>
              <a:t>나가서</a:t>
            </a:r>
            <a:r>
              <a:rPr lang="ko-KR" altLang="en-US" dirty="0"/>
              <a:t> </a:t>
            </a:r>
            <a:r>
              <a:rPr dirty="0" err="1"/>
              <a:t>아하스를</a:t>
            </a:r>
            <a:r>
              <a:rPr dirty="0"/>
              <a:t> </a:t>
            </a:r>
            <a:r>
              <a:rPr dirty="0" err="1"/>
              <a:t>만나거라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547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said to Isaiah, "Go out, you and your son Shear-</a:t>
            </a:r>
            <a:r>
              <a:rPr dirty="0" err="1"/>
              <a:t>Jashub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meet Ahaz at the end of the aqueduct of the Upper Pool,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road to the </a:t>
            </a:r>
            <a:r>
              <a:rPr dirty="0" err="1"/>
              <a:t>Washerman's</a:t>
            </a:r>
            <a:r>
              <a:rPr dirty="0"/>
              <a:t> Field.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</a:t>
            </a:r>
            <a:r>
              <a:rPr dirty="0" err="1"/>
              <a:t>조용히</a:t>
            </a:r>
            <a:r>
              <a:rPr dirty="0"/>
              <a:t> </a:t>
            </a:r>
            <a:r>
              <a:rPr dirty="0" err="1"/>
              <a:t>기다리고</a:t>
            </a:r>
            <a:r>
              <a:rPr dirty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아람</a:t>
            </a:r>
            <a:r>
              <a:rPr dirty="0"/>
              <a:t> </a:t>
            </a:r>
            <a:r>
              <a:rPr dirty="0" err="1"/>
              <a:t>왕</a:t>
            </a:r>
            <a:r>
              <a:rPr dirty="0"/>
              <a:t> </a:t>
            </a:r>
            <a:r>
              <a:rPr dirty="0" err="1"/>
              <a:t>르신과</a:t>
            </a:r>
            <a:r>
              <a:rPr dirty="0"/>
              <a:t> </a:t>
            </a:r>
            <a:r>
              <a:rPr dirty="0" err="1"/>
              <a:t>르말리야의</a:t>
            </a:r>
            <a:r>
              <a:rPr dirty="0"/>
              <a:t>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분노한다</a:t>
            </a:r>
            <a:r>
              <a:rPr dirty="0"/>
              <a:t> </a:t>
            </a:r>
            <a:r>
              <a:rPr dirty="0" err="1"/>
              <a:t>할지라도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연기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부지깽이</a:t>
            </a:r>
            <a:r>
              <a:rPr dirty="0"/>
              <a:t> </a:t>
            </a:r>
            <a:r>
              <a:rPr dirty="0" err="1"/>
              <a:t>토막에</a:t>
            </a:r>
            <a:r>
              <a:rPr dirty="0"/>
              <a:t> </a:t>
            </a:r>
            <a:r>
              <a:rPr dirty="0" err="1"/>
              <a:t>불과하니</a:t>
            </a:r>
            <a:r>
              <a:rPr dirty="0"/>
              <a:t> </a:t>
            </a:r>
            <a:r>
              <a:rPr dirty="0" err="1"/>
              <a:t>거기에</a:t>
            </a:r>
            <a:r>
              <a:rPr dirty="0"/>
              <a:t> </a:t>
            </a:r>
            <a:r>
              <a:rPr dirty="0" err="1"/>
              <a:t>마음</a:t>
            </a:r>
            <a:r>
              <a:rPr dirty="0"/>
              <a:t> </a:t>
            </a:r>
            <a:r>
              <a:rPr dirty="0" err="1"/>
              <a:t>약해지지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173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 to him, `Be careful, keep calm and don't be afraid.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lose heart because of these two smoldering stubs of firewood </a:t>
            </a:r>
            <a:r>
              <a:rPr lang="en-US" altLang="ko-KR" dirty="0"/>
              <a:t>–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the fierce anger of </a:t>
            </a:r>
            <a:r>
              <a:rPr dirty="0" err="1"/>
              <a:t>Rezin</a:t>
            </a:r>
            <a:r>
              <a:rPr dirty="0"/>
              <a:t> and Aram and of the son of </a:t>
            </a:r>
            <a:r>
              <a:rPr dirty="0" err="1"/>
              <a:t>Remaliah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아람과 에브라임과 르말리야의 아들이 음모를 꾸미며 말하기를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Aram, Ephraim and Remaliah's son have plotted your ruin, saying,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90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유다로</a:t>
            </a:r>
            <a:r>
              <a:rPr dirty="0"/>
              <a:t> </a:t>
            </a:r>
            <a:r>
              <a:rPr dirty="0" err="1"/>
              <a:t>밀고</a:t>
            </a:r>
            <a:r>
              <a:rPr dirty="0"/>
              <a:t> </a:t>
            </a:r>
            <a:r>
              <a:rPr dirty="0" err="1"/>
              <a:t>올라가</a:t>
            </a:r>
            <a:r>
              <a:rPr dirty="0"/>
              <a:t> </a:t>
            </a:r>
            <a:r>
              <a:rPr dirty="0" err="1"/>
              <a:t>겁을</a:t>
            </a:r>
            <a:r>
              <a:rPr dirty="0"/>
              <a:t> </a:t>
            </a:r>
            <a:r>
              <a:rPr dirty="0" err="1"/>
              <a:t>주고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침입해서는</a:t>
            </a:r>
            <a:r>
              <a:rPr dirty="0"/>
              <a:t> </a:t>
            </a:r>
            <a:r>
              <a:rPr dirty="0" err="1"/>
              <a:t>다브엘의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왕으로</a:t>
            </a:r>
            <a:r>
              <a:rPr dirty="0"/>
              <a:t> </a:t>
            </a:r>
            <a:r>
              <a:rPr dirty="0" err="1"/>
              <a:t>세워</a:t>
            </a:r>
            <a:r>
              <a:rPr dirty="0"/>
              <a:t> </a:t>
            </a:r>
            <a:r>
              <a:rPr dirty="0" err="1"/>
              <a:t>버리자고</a:t>
            </a:r>
            <a:r>
              <a:rPr dirty="0"/>
              <a:t> </a:t>
            </a:r>
            <a:r>
              <a:rPr dirty="0" err="1"/>
              <a:t>하지만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793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"Let us invade Judah; let us tear it apart and divide it among ourselves,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make the son of </a:t>
            </a:r>
            <a:r>
              <a:rPr dirty="0" err="1"/>
              <a:t>Tabeel</a:t>
            </a:r>
            <a:r>
              <a:rPr dirty="0"/>
              <a:t> king over it."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473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일어나지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 </a:t>
            </a: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101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this is what the Sovereign LORD says: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"`It will not take place, it will not happen,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아람의</a:t>
            </a:r>
            <a:r>
              <a:rPr dirty="0"/>
              <a:t> </a:t>
            </a:r>
            <a:r>
              <a:rPr dirty="0" err="1"/>
              <a:t>머리는</a:t>
            </a:r>
            <a:r>
              <a:rPr dirty="0"/>
              <a:t> </a:t>
            </a:r>
            <a:r>
              <a:rPr dirty="0" err="1"/>
              <a:t>다메섹이고</a:t>
            </a:r>
            <a:r>
              <a:rPr dirty="0"/>
              <a:t> </a:t>
            </a:r>
            <a:r>
              <a:rPr dirty="0" err="1"/>
              <a:t>다메섹의</a:t>
            </a:r>
            <a:r>
              <a:rPr dirty="0"/>
              <a:t> </a:t>
            </a:r>
            <a:r>
              <a:rPr dirty="0" err="1"/>
              <a:t>머리는</a:t>
            </a:r>
            <a:r>
              <a:rPr dirty="0"/>
              <a:t> </a:t>
            </a:r>
            <a:r>
              <a:rPr dirty="0" err="1"/>
              <a:t>르신일</a:t>
            </a:r>
            <a:r>
              <a:rPr dirty="0"/>
              <a:t> </a:t>
            </a:r>
            <a:r>
              <a:rPr dirty="0" err="1"/>
              <a:t>뿐이기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그리고 </a:t>
            </a:r>
            <a:r>
              <a:rPr dirty="0"/>
              <a:t>65년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에브라임은</a:t>
            </a:r>
            <a:r>
              <a:rPr dirty="0"/>
              <a:t> </a:t>
            </a:r>
            <a:r>
              <a:rPr dirty="0" err="1"/>
              <a:t>산산조각</a:t>
            </a:r>
            <a:r>
              <a:rPr dirty="0"/>
              <a:t> </a:t>
            </a:r>
            <a:r>
              <a:rPr dirty="0" err="1"/>
              <a:t>나서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민족이</a:t>
            </a:r>
            <a:r>
              <a:rPr dirty="0"/>
              <a:t> </a:t>
            </a:r>
            <a:r>
              <a:rPr dirty="0" err="1"/>
              <a:t>되지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959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head of Aram is Damascus, and the head of Damascus is only </a:t>
            </a:r>
            <a:r>
              <a:rPr dirty="0" err="1"/>
              <a:t>Rezin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Within sixty-five years Ephraim will be too shattered to be a people.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582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에브라임의</a:t>
            </a:r>
            <a:r>
              <a:rPr dirty="0"/>
              <a:t> </a:t>
            </a:r>
            <a:r>
              <a:rPr dirty="0" err="1"/>
              <a:t>머리는</a:t>
            </a:r>
            <a:r>
              <a:rPr dirty="0"/>
              <a:t> </a:t>
            </a:r>
            <a:r>
              <a:rPr dirty="0" err="1"/>
              <a:t>사마리아이고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사마리아의</a:t>
            </a:r>
            <a:r>
              <a:rPr dirty="0"/>
              <a:t> </a:t>
            </a:r>
            <a:r>
              <a:rPr dirty="0" err="1"/>
              <a:t>머리는</a:t>
            </a:r>
            <a:r>
              <a:rPr dirty="0"/>
              <a:t> </a:t>
            </a:r>
            <a:r>
              <a:rPr dirty="0" err="1"/>
              <a:t>르말리야의</a:t>
            </a:r>
            <a:r>
              <a:rPr dirty="0"/>
              <a:t> </a:t>
            </a:r>
            <a:r>
              <a:rPr dirty="0" err="1"/>
              <a:t>아들일</a:t>
            </a:r>
            <a:r>
              <a:rPr dirty="0"/>
              <a:t> </a:t>
            </a:r>
            <a:r>
              <a:rPr dirty="0" err="1"/>
              <a:t>뿐이기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굳게</a:t>
            </a:r>
            <a:r>
              <a:rPr dirty="0"/>
              <a:t> </a:t>
            </a: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굳게</a:t>
            </a:r>
            <a:r>
              <a:rPr dirty="0"/>
              <a:t> </a:t>
            </a:r>
            <a:r>
              <a:rPr dirty="0" err="1"/>
              <a:t>서지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230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head of Ephraim is Samaria,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head of Samaria is only </a:t>
            </a:r>
            <a:r>
              <a:rPr dirty="0" err="1"/>
              <a:t>Remaliah's</a:t>
            </a:r>
            <a:r>
              <a:rPr dirty="0"/>
              <a:t> son.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do not stand firm in your faith, you will not stand at all.'"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1380</Words>
  <Application>Microsoft Macintosh PowerPoint</Application>
  <PresentationFormat>와이드스크린</PresentationFormat>
  <Paragraphs>136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wonju gwon</cp:lastModifiedBy>
  <cp:revision>129</cp:revision>
  <dcterms:created xsi:type="dcterms:W3CDTF">2019-02-17T10:11:46Z</dcterms:created>
  <dcterms:modified xsi:type="dcterms:W3CDTF">2022-09-03T05:06:33Z</dcterms:modified>
</cp:coreProperties>
</file>