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859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판을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읽을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글자로</a:t>
            </a:r>
            <a:r>
              <a:rPr dirty="0"/>
              <a:t> ‘</a:t>
            </a:r>
            <a:r>
              <a:rPr dirty="0" err="1"/>
              <a:t>마헬살랄하스바스’라고</a:t>
            </a:r>
            <a:r>
              <a:rPr dirty="0"/>
              <a:t> </a:t>
            </a:r>
            <a:r>
              <a:rPr dirty="0" err="1"/>
              <a:t>써라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2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a large scroll and writ</a:t>
            </a:r>
            <a:r>
              <a:rPr lang="en-US" dirty="0"/>
              <a:t>e</a:t>
            </a:r>
            <a:r>
              <a:rPr dirty="0"/>
              <a:t> on it with an ordinary pen</a:t>
            </a:r>
            <a:r>
              <a:rPr lang="en-US" altLang="ko-KR" dirty="0"/>
              <a:t>: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Maher-</a:t>
            </a:r>
            <a:r>
              <a:rPr dirty="0" err="1"/>
              <a:t>Shalal</a:t>
            </a:r>
            <a:r>
              <a:rPr dirty="0"/>
              <a:t>-Hash-Baz.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556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전략을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! </a:t>
            </a:r>
            <a:r>
              <a:rPr dirty="0" err="1"/>
              <a:t>그래도</a:t>
            </a:r>
            <a:r>
              <a:rPr dirty="0"/>
              <a:t> </a:t>
            </a:r>
            <a:r>
              <a:rPr dirty="0" err="1"/>
              <a:t>소용없을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지껄여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그래도</a:t>
            </a:r>
            <a:r>
              <a:rPr dirty="0"/>
              <a:t> </a:t>
            </a:r>
            <a:r>
              <a:rPr dirty="0" err="1"/>
              <a:t>이루지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함께하시기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9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Devise your strategy, but it will be thwarted; propose your plan,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will not stand, for God is with 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붙잡고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마라고</a:t>
            </a:r>
            <a:r>
              <a:rPr dirty="0"/>
              <a:t> </a:t>
            </a:r>
            <a:r>
              <a:rPr dirty="0" err="1"/>
              <a:t>경고하며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60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spoke to me with his strong hand upon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warning me not to follow the way of this people. He said: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음모라고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대해서</a:t>
            </a:r>
            <a:r>
              <a:rPr dirty="0"/>
              <a:t> </a:t>
            </a:r>
            <a:r>
              <a:rPr dirty="0" err="1"/>
              <a:t>음모라고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떨지도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54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call conspiracy everything that these people call conspiracy;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fear what they fear, and do not dread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거룩하다고</a:t>
            </a:r>
            <a:r>
              <a:rPr dirty="0"/>
              <a:t> </a:t>
            </a:r>
            <a:r>
              <a:rPr dirty="0" err="1"/>
              <a:t>여겨야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두려워하고</a:t>
            </a:r>
            <a:r>
              <a:rPr dirty="0"/>
              <a:t> </a:t>
            </a:r>
            <a:r>
              <a:rPr dirty="0" err="1"/>
              <a:t>떨어야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다름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그분이다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30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 is the one you are to regard as holy,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the one you are to fear, he is the one you are to dread,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성소도</a:t>
            </a:r>
            <a:r>
              <a:rPr dirty="0"/>
              <a:t> </a:t>
            </a:r>
            <a:r>
              <a:rPr dirty="0" err="1"/>
              <a:t>되시지만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집에는</a:t>
            </a:r>
            <a:r>
              <a:rPr dirty="0"/>
              <a:t> </a:t>
            </a:r>
            <a:r>
              <a:rPr dirty="0" err="1"/>
              <a:t>걸리는</a:t>
            </a:r>
            <a:r>
              <a:rPr dirty="0"/>
              <a:t> </a:t>
            </a:r>
            <a:r>
              <a:rPr dirty="0" err="1"/>
              <a:t>돌도</a:t>
            </a:r>
            <a:r>
              <a:rPr dirty="0"/>
              <a:t> </a:t>
            </a:r>
            <a:r>
              <a:rPr dirty="0" err="1"/>
              <a:t>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부딪히는</a:t>
            </a:r>
            <a:r>
              <a:rPr dirty="0"/>
              <a:t> </a:t>
            </a:r>
            <a:r>
              <a:rPr dirty="0" err="1"/>
              <a:t>바위도</a:t>
            </a:r>
            <a:r>
              <a:rPr dirty="0"/>
              <a:t> </a:t>
            </a:r>
            <a:r>
              <a:rPr dirty="0" err="1"/>
              <a:t>되시며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주민에게는</a:t>
            </a:r>
            <a:r>
              <a:rPr dirty="0"/>
              <a:t> </a:t>
            </a:r>
            <a:r>
              <a:rPr dirty="0" err="1"/>
              <a:t>함정과</a:t>
            </a:r>
            <a:r>
              <a:rPr dirty="0"/>
              <a:t> </a:t>
            </a:r>
            <a:r>
              <a:rPr dirty="0" err="1"/>
              <a:t>올가미도</a:t>
            </a:r>
            <a:r>
              <a:rPr dirty="0"/>
              <a:t> </a:t>
            </a:r>
            <a:r>
              <a:rPr dirty="0" err="1"/>
              <a:t>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4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be a sanctuary; but for both houses of Israel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a stone that causes men to stumble and a rock that makes them fall.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the people of Jerusalem he will be a trap and a snare.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30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비틀거리고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넘어지고</a:t>
            </a:r>
            <a:r>
              <a:rPr dirty="0"/>
              <a:t> </a:t>
            </a:r>
            <a:r>
              <a:rPr dirty="0" err="1"/>
              <a:t>깨지며</a:t>
            </a:r>
            <a:r>
              <a:rPr dirty="0"/>
              <a:t> </a:t>
            </a:r>
            <a:r>
              <a:rPr dirty="0" err="1"/>
              <a:t>덫에</a:t>
            </a:r>
            <a:r>
              <a:rPr dirty="0"/>
              <a:t> </a:t>
            </a:r>
            <a:r>
              <a:rPr dirty="0" err="1"/>
              <a:t>걸리고</a:t>
            </a:r>
            <a:r>
              <a:rPr dirty="0"/>
              <a:t> </a:t>
            </a:r>
            <a:r>
              <a:rPr dirty="0" err="1"/>
              <a:t>잡힐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51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of them will stumble; they will fall and be broken,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snared and captured."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나는 증거 문서를 묶어 매고 내 제자들과 함께 이 가르침을 봉인하고는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Bind up the testimony and seal up the law among my disciples.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기다릴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집에게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숨기시고</a:t>
            </a:r>
            <a:r>
              <a:rPr dirty="0"/>
              <a:t> </a:t>
            </a:r>
            <a:r>
              <a:rPr dirty="0" err="1"/>
              <a:t>계시지만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기다리겠다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0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wait for the LORD, who is hiding his face from the house of Jacob.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put my trust in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자녀들과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표적과</a:t>
            </a:r>
            <a:r>
              <a:rPr dirty="0"/>
              <a:t> </a:t>
            </a:r>
            <a:r>
              <a:rPr dirty="0" err="1"/>
              <a:t>상징이다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1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am I, and the children the LORD has given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signs and symbols in Israel from the LORD Almighty,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dwells on Mount Zion.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420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속살거리고</a:t>
            </a:r>
            <a:r>
              <a:rPr dirty="0"/>
              <a:t> </a:t>
            </a:r>
            <a:r>
              <a:rPr dirty="0" err="1"/>
              <a:t>중얼거리는</a:t>
            </a:r>
            <a:r>
              <a:rPr dirty="0"/>
              <a:t> </a:t>
            </a:r>
            <a:r>
              <a:rPr dirty="0" err="1"/>
              <a:t>마법사와</a:t>
            </a:r>
            <a:r>
              <a:rPr dirty="0"/>
              <a:t> </a:t>
            </a:r>
            <a:r>
              <a:rPr dirty="0" err="1"/>
              <a:t>무당을</a:t>
            </a:r>
            <a:r>
              <a:rPr dirty="0"/>
              <a:t> </a:t>
            </a:r>
            <a:r>
              <a:rPr dirty="0" err="1"/>
              <a:t>찾아가십시오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백성이든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신에게</a:t>
            </a:r>
            <a:r>
              <a:rPr dirty="0"/>
              <a:t> </a:t>
            </a:r>
            <a:r>
              <a:rPr dirty="0" err="1"/>
              <a:t>찾아가지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찾아가지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0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men tell you to consult mediums and </a:t>
            </a:r>
            <a:r>
              <a:rPr dirty="0" err="1"/>
              <a:t>spiritists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whisper and mutter, should not a people inquire of their God?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consult the dead on behalf of the living?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우리야</a:t>
            </a:r>
            <a:r>
              <a:rPr dirty="0"/>
              <a:t> </a:t>
            </a:r>
            <a:r>
              <a:rPr dirty="0" err="1"/>
              <a:t>제사장과</a:t>
            </a:r>
            <a:r>
              <a:rPr dirty="0"/>
              <a:t> </a:t>
            </a:r>
            <a:r>
              <a:rPr dirty="0" err="1"/>
              <a:t>여베레기야의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스가랴를</a:t>
            </a:r>
            <a:r>
              <a:rPr dirty="0"/>
              <a:t> </a:t>
            </a:r>
            <a:r>
              <a:rPr dirty="0" err="1"/>
              <a:t>불러서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증인으로</a:t>
            </a:r>
            <a:r>
              <a:rPr dirty="0"/>
              <a:t> </a:t>
            </a:r>
            <a:r>
              <a:rPr dirty="0" err="1"/>
              <a:t>삼아야겠다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78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call in Uriah the priest and Zechariah son of </a:t>
            </a:r>
            <a:r>
              <a:rPr dirty="0" err="1"/>
              <a:t>Jeberekiah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reliable witnesses for me."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율법과 증거에 따르면 이런 말을 하는 사람은 기필코 동트는 것을 보지 못할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1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law and to the testimony!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they do not speak according to this word, they have no light of dawn.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고생하며</a:t>
            </a:r>
            <a:r>
              <a:rPr dirty="0"/>
              <a:t> </a:t>
            </a:r>
            <a:r>
              <a:rPr dirty="0" err="1"/>
              <a:t>배고파하며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헤맬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굶주리면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위를</a:t>
            </a:r>
            <a:r>
              <a:rPr dirty="0"/>
              <a:t> </a:t>
            </a:r>
            <a:r>
              <a:rPr dirty="0" err="1"/>
              <a:t>쳐다보고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저주할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92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Distressed and hungry, they will roam through the land;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are famished, they will become enraged 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looking upward, will curse their king and their God.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굽어보겠지만</a:t>
            </a:r>
            <a:r>
              <a:rPr dirty="0"/>
              <a:t> </a:t>
            </a:r>
            <a:r>
              <a:rPr dirty="0" err="1"/>
              <a:t>고통과</a:t>
            </a:r>
            <a:r>
              <a:rPr dirty="0"/>
              <a:t> </a:t>
            </a:r>
            <a:r>
              <a:rPr dirty="0" err="1"/>
              <a:t>어둠과</a:t>
            </a:r>
            <a:r>
              <a:rPr dirty="0"/>
              <a:t> </a:t>
            </a:r>
            <a:r>
              <a:rPr dirty="0" err="1"/>
              <a:t>괴로운</a:t>
            </a:r>
            <a:r>
              <a:rPr dirty="0"/>
              <a:t> </a:t>
            </a:r>
            <a:r>
              <a:rPr dirty="0" err="1"/>
              <a:t>암흑밖에</a:t>
            </a:r>
            <a:r>
              <a:rPr dirty="0"/>
              <a:t> </a:t>
            </a:r>
            <a:r>
              <a:rPr dirty="0" err="1"/>
              <a:t>없고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마침내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짙은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내쫓길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7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look toward the earth and see </a:t>
            </a:r>
            <a:r>
              <a:t>only distress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darkness and fearful gloom, and they will be thrust into utter darkness.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여예언자를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했는데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임신해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“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아이의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‘</a:t>
            </a:r>
            <a:r>
              <a:rPr dirty="0" err="1"/>
              <a:t>마헬살랄하스바스’라고</a:t>
            </a:r>
            <a:r>
              <a:rPr dirty="0"/>
              <a:t> </a:t>
            </a:r>
            <a:r>
              <a:rPr dirty="0" err="1"/>
              <a:t>지어라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47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went to the prophetess,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conceived and gave birth to a son. And the LORD said to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"Name him Maher-</a:t>
            </a:r>
            <a:r>
              <a:rPr dirty="0" err="1"/>
              <a:t>Shalal</a:t>
            </a:r>
            <a:r>
              <a:rPr dirty="0"/>
              <a:t>-Hash-Baz.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‘</a:t>
            </a:r>
            <a:r>
              <a:rPr dirty="0" err="1"/>
              <a:t>아빠</a:t>
            </a:r>
            <a:r>
              <a:rPr dirty="0"/>
              <a:t>’, ‘</a:t>
            </a:r>
            <a:r>
              <a:rPr dirty="0" err="1"/>
              <a:t>엄마’라고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알기도</a:t>
            </a:r>
            <a:r>
              <a:rPr dirty="0"/>
              <a:t> </a:t>
            </a:r>
            <a:r>
              <a:rPr dirty="0" err="1"/>
              <a:t>전에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다메섹의</a:t>
            </a:r>
            <a:r>
              <a:rPr dirty="0"/>
              <a:t> </a:t>
            </a:r>
            <a:r>
              <a:rPr dirty="0" err="1"/>
              <a:t>재물과</a:t>
            </a:r>
            <a:r>
              <a:rPr dirty="0"/>
              <a:t> </a:t>
            </a:r>
            <a:r>
              <a:rPr dirty="0" err="1"/>
              <a:t>사마리아의</a:t>
            </a:r>
            <a:r>
              <a:rPr dirty="0"/>
              <a:t> </a:t>
            </a:r>
            <a:r>
              <a:rPr dirty="0" err="1"/>
              <a:t>약탈물을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05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boy knows how to say `My father' or `My mother,'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wealth of Damascus and the plunder of Samaria will be carried off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king of Assyria."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내게 다시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spoke to me again: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937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평온히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실로아</a:t>
            </a:r>
            <a:r>
              <a:rPr dirty="0"/>
              <a:t> </a:t>
            </a:r>
            <a:r>
              <a:rPr dirty="0" err="1"/>
              <a:t>물은</a:t>
            </a:r>
            <a:r>
              <a:rPr dirty="0"/>
              <a:t> </a:t>
            </a:r>
            <a:r>
              <a:rPr dirty="0" err="1"/>
              <a:t>싫어하고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르신과</a:t>
            </a:r>
            <a:r>
              <a:rPr dirty="0"/>
              <a:t> </a:t>
            </a:r>
            <a:r>
              <a:rPr dirty="0" err="1"/>
              <a:t>르말리야의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기뻐해</a:t>
            </a:r>
            <a:r>
              <a:rPr dirty="0"/>
              <a:t> </a:t>
            </a:r>
            <a:r>
              <a:rPr dirty="0" err="1"/>
              <a:t>날뛰는구나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40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this people has rejected the gently flowing waters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</a:t>
            </a:r>
            <a:r>
              <a:rPr dirty="0" err="1"/>
              <a:t>Shiloah</a:t>
            </a:r>
            <a:r>
              <a:rPr dirty="0"/>
              <a:t> and rejoices over </a:t>
            </a:r>
            <a:r>
              <a:rPr dirty="0" err="1"/>
              <a:t>Rezin</a:t>
            </a:r>
            <a:r>
              <a:rPr dirty="0"/>
              <a:t> and the son of </a:t>
            </a:r>
            <a:r>
              <a:rPr dirty="0" err="1"/>
              <a:t>Remaliah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주가</a:t>
            </a:r>
            <a:r>
              <a:rPr dirty="0"/>
              <a:t> </a:t>
            </a:r>
            <a:r>
              <a:rPr dirty="0" err="1"/>
              <a:t>거세게</a:t>
            </a:r>
            <a:r>
              <a:rPr dirty="0"/>
              <a:t> </a:t>
            </a:r>
            <a:r>
              <a:rPr dirty="0" err="1"/>
              <a:t>몰아치는</a:t>
            </a:r>
            <a:r>
              <a:rPr dirty="0"/>
              <a:t> </a:t>
            </a:r>
            <a:r>
              <a:rPr dirty="0" err="1"/>
              <a:t>강물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위력을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넘쳐흐르게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강물이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물길을</a:t>
            </a:r>
            <a:r>
              <a:rPr dirty="0"/>
              <a:t> </a:t>
            </a:r>
            <a:r>
              <a:rPr dirty="0" err="1"/>
              <a:t>넘고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둑을</a:t>
            </a:r>
            <a:r>
              <a:rPr dirty="0"/>
              <a:t> </a:t>
            </a:r>
            <a:r>
              <a:rPr dirty="0" err="1"/>
              <a:t>넘쳐흘러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1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Lord is about to bring against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mighty floodwaters of the River -- the king of Assyria with all his pomp.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overflow all its channels, run over all its banks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유다까지</a:t>
            </a:r>
            <a:r>
              <a:rPr dirty="0"/>
              <a:t> </a:t>
            </a:r>
            <a:r>
              <a:rPr dirty="0" err="1"/>
              <a:t>침범해</a:t>
            </a:r>
            <a:r>
              <a:rPr dirty="0"/>
              <a:t> </a:t>
            </a:r>
            <a:r>
              <a:rPr dirty="0" err="1"/>
              <a:t>휩쓸고</a:t>
            </a:r>
            <a:r>
              <a:rPr dirty="0"/>
              <a:t> </a:t>
            </a:r>
            <a:r>
              <a:rPr dirty="0" err="1"/>
              <a:t>지나가면서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강물이</a:t>
            </a:r>
            <a:r>
              <a:rPr dirty="0"/>
              <a:t> </a:t>
            </a:r>
            <a:r>
              <a:rPr dirty="0" err="1"/>
              <a:t>목에까지</a:t>
            </a:r>
            <a:r>
              <a:rPr dirty="0"/>
              <a:t> </a:t>
            </a:r>
            <a:r>
              <a:rPr dirty="0" err="1"/>
              <a:t>차오를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임마누엘이여</a:t>
            </a:r>
            <a:r>
              <a:rPr dirty="0"/>
              <a:t>,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펼쳐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전부</a:t>
            </a:r>
            <a:r>
              <a:rPr dirty="0"/>
              <a:t> </a:t>
            </a:r>
            <a:r>
              <a:rPr dirty="0" err="1"/>
              <a:t>덮을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7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sweep on into Judah, swirling over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passing through it and reaching up to the neck.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outspread wings will cover the breadth of your land, O Immanuel!"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64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민족들아</a:t>
            </a:r>
            <a:r>
              <a:rPr dirty="0"/>
              <a:t>, </a:t>
            </a:r>
            <a:r>
              <a:rPr dirty="0" err="1"/>
              <a:t>까불어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! </a:t>
            </a:r>
            <a:r>
              <a:rPr dirty="0" err="1"/>
              <a:t>그래도</a:t>
            </a:r>
            <a:r>
              <a:rPr dirty="0"/>
              <a:t> </a:t>
            </a:r>
            <a:r>
              <a:rPr dirty="0" err="1"/>
              <a:t>산산이</a:t>
            </a:r>
            <a:r>
              <a:rPr dirty="0"/>
              <a:t> </a:t>
            </a:r>
            <a:r>
              <a:rPr dirty="0" err="1"/>
              <a:t>부서지고</a:t>
            </a:r>
            <a:r>
              <a:rPr dirty="0"/>
              <a:t> </a:t>
            </a: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</a:t>
            </a:r>
            <a:r>
              <a:rPr dirty="0"/>
              <a:t> </a:t>
            </a:r>
            <a:r>
              <a:rPr dirty="0" err="1"/>
              <a:t>기울이라</a:t>
            </a:r>
            <a:r>
              <a:rPr dirty="0"/>
              <a:t>!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나라들아</a:t>
            </a:r>
            <a:r>
              <a:rPr dirty="0"/>
              <a:t>, </a:t>
            </a:r>
            <a:r>
              <a:rPr dirty="0" err="1"/>
              <a:t>허리를</a:t>
            </a:r>
            <a:r>
              <a:rPr dirty="0"/>
              <a:t> </a:t>
            </a:r>
            <a:r>
              <a:rPr dirty="0" err="1"/>
              <a:t>동여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그래도</a:t>
            </a:r>
            <a:r>
              <a:rPr dirty="0"/>
              <a:t> </a:t>
            </a:r>
            <a:r>
              <a:rPr dirty="0" err="1"/>
              <a:t>부서질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허리를</a:t>
            </a:r>
            <a:r>
              <a:rPr dirty="0"/>
              <a:t> </a:t>
            </a:r>
            <a:r>
              <a:rPr dirty="0" err="1"/>
              <a:t>동여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! </a:t>
            </a:r>
            <a:r>
              <a:rPr dirty="0" err="1"/>
              <a:t>그래도</a:t>
            </a:r>
            <a:r>
              <a:rPr dirty="0"/>
              <a:t> </a:t>
            </a:r>
            <a:r>
              <a:rPr dirty="0" err="1"/>
              <a:t>부서질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4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Raise the war cry, you nations, and be shattered! Listen,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 distant lands. Prepare for battle, and be shattered!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Prepare for battle, and be shattered!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1174</Words>
  <Application>Microsoft Macintosh PowerPoint</Application>
  <PresentationFormat>와이드스크린</PresentationFormat>
  <Paragraphs>121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2022-09-03T05:09:48Z</dcterms:modified>
</cp:coreProperties>
</file>