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겪고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어둠은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사라졌다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스불론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납달리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모욕을</a:t>
            </a:r>
            <a:r>
              <a:rPr dirty="0"/>
              <a:t> </a:t>
            </a:r>
            <a:r>
              <a:rPr dirty="0" err="1"/>
              <a:t>당하도록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두셨지만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이후로는</a:t>
            </a:r>
            <a:r>
              <a:rPr dirty="0"/>
              <a:t> </a:t>
            </a:r>
            <a:r>
              <a:rPr dirty="0" err="1"/>
              <a:t>바닷길과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저편의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갈릴리를</a:t>
            </a:r>
            <a:r>
              <a:rPr dirty="0"/>
              <a:t> </a:t>
            </a:r>
            <a:r>
              <a:rPr dirty="0" err="1"/>
              <a:t>영광스럽게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73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Nevertheless, there will be no more gloom for those who were in distress.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past he humbled the land of Zebulun and the land of Naphtali,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 future he will honor Galilee of the Gentiles, by the way of the sea,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the Jordan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47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벽돌이</a:t>
            </a:r>
            <a:r>
              <a:rPr dirty="0"/>
              <a:t> </a:t>
            </a:r>
            <a:r>
              <a:rPr dirty="0" err="1"/>
              <a:t>무너졌지만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다듬은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짓고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무화과나무가</a:t>
            </a:r>
            <a:r>
              <a:rPr dirty="0"/>
              <a:t> </a:t>
            </a:r>
            <a:r>
              <a:rPr dirty="0" err="1"/>
              <a:t>찍혀</a:t>
            </a:r>
            <a:r>
              <a:rPr dirty="0"/>
              <a:t> </a:t>
            </a:r>
            <a:r>
              <a:rPr dirty="0" err="1"/>
              <a:t>쓰러졌지만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백향목으로</a:t>
            </a:r>
            <a:r>
              <a:rPr dirty="0"/>
              <a:t> </a:t>
            </a:r>
            <a:r>
              <a:rPr dirty="0" err="1"/>
              <a:t>바꿔</a:t>
            </a:r>
            <a:r>
              <a:rPr dirty="0"/>
              <a:t> </a:t>
            </a:r>
            <a:r>
              <a:rPr dirty="0" err="1"/>
              <a:t>심겠다</a:t>
            </a:r>
            <a:r>
              <a:rPr dirty="0"/>
              <a:t>” </a:t>
            </a:r>
            <a:r>
              <a:rPr dirty="0" err="1"/>
              <a:t>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8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bricks have fallen down, but we will rebuild with dressed stone;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fig trees have been felled, but we will replace them with cedars."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그래서 여호와께서 르신의 대적들을 자극하셨고 그의 원수들을 부추기셨다.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60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has strengthened </a:t>
            </a:r>
            <a:r>
              <a:rPr dirty="0" err="1"/>
              <a:t>Rezin's</a:t>
            </a:r>
            <a:r>
              <a:rPr dirty="0"/>
              <a:t> foes against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has spurred their enemies 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동쪽에서는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서쪽에서는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벌려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풀리지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펼쳐져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74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Arameans from the east and Philistines from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west have devoured Israel with open mouth.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for all this, his anger is not turned away, his hand is still upraised.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치신</a:t>
            </a:r>
            <a:r>
              <a:rPr dirty="0"/>
              <a:t> </a:t>
            </a:r>
            <a:r>
              <a:rPr dirty="0" err="1"/>
              <a:t>분에게</a:t>
            </a:r>
            <a:r>
              <a:rPr dirty="0"/>
              <a:t> </a:t>
            </a:r>
            <a:r>
              <a:rPr dirty="0" err="1"/>
              <a:t>돌아오지도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38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people have not returned to him who struck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have they sought the LORD Almighty.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머리와</a:t>
            </a:r>
            <a:r>
              <a:rPr dirty="0"/>
              <a:t> </a:t>
            </a:r>
            <a:r>
              <a:rPr dirty="0" err="1"/>
              <a:t>꼬리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종려나무와</a:t>
            </a:r>
            <a:r>
              <a:rPr dirty="0"/>
              <a:t> </a:t>
            </a:r>
            <a:r>
              <a:rPr dirty="0" err="1"/>
              <a:t>갈대를</a:t>
            </a:r>
            <a:r>
              <a:rPr dirty="0"/>
              <a:t> </a:t>
            </a:r>
            <a:r>
              <a:rPr dirty="0" err="1"/>
              <a:t>하루에</a:t>
            </a:r>
            <a:r>
              <a:rPr dirty="0"/>
              <a:t> </a:t>
            </a:r>
            <a:r>
              <a:rPr dirty="0" err="1"/>
              <a:t>잘라</a:t>
            </a:r>
            <a:r>
              <a:rPr dirty="0"/>
              <a:t> </a:t>
            </a:r>
            <a:r>
              <a:rPr dirty="0" err="1"/>
              <a:t>버리실</a:t>
            </a:r>
            <a:r>
              <a:rPr dirty="0"/>
              <a:t> </a:t>
            </a:r>
            <a:r>
              <a:rPr dirty="0" err="1"/>
              <a:t>것이니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9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will cut off from Israel both head and tail,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palm branch and reed in a single day;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 머리는 장로와 귀족이고 그 꼬리는 거짓을 가르치는 예언자다.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4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elders and prominent men are the head,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prophets who teach lies are the tail.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바르게</a:t>
            </a:r>
            <a:r>
              <a:rPr dirty="0"/>
              <a:t> </a:t>
            </a:r>
            <a:r>
              <a:rPr dirty="0" err="1"/>
              <a:t>이끌어야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인도를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휩쓸릴</a:t>
            </a:r>
            <a:r>
              <a:rPr dirty="0"/>
              <a:t> </a:t>
            </a:r>
            <a:r>
              <a:rPr dirty="0" err="1"/>
              <a:t>수밖에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26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guide this people mislead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are guided are led astray.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젊은이들을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고아들과</a:t>
            </a:r>
            <a:r>
              <a:rPr dirty="0"/>
              <a:t> </a:t>
            </a:r>
            <a:r>
              <a:rPr dirty="0" err="1"/>
              <a:t>과부들을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계신다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못해</a:t>
            </a:r>
            <a:r>
              <a:rPr dirty="0"/>
              <a:t> </a:t>
            </a: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입으로는</a:t>
            </a:r>
            <a:r>
              <a:rPr dirty="0"/>
              <a:t> </a:t>
            </a:r>
            <a:r>
              <a:rPr dirty="0" err="1"/>
              <a:t>몰상식한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내뱉고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풀리지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펼쳐져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74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Lord will take no pleasure in the young 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he pity the fatherless and widows,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everyone is ungodly and wicked, every mouth speaks vileness.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for all this, his anger is not turned away, his hand is still upraised.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악은</a:t>
            </a:r>
            <a:r>
              <a:rPr dirty="0"/>
              <a:t> </a:t>
            </a:r>
            <a:r>
              <a:rPr dirty="0" err="1"/>
              <a:t>불처럼</a:t>
            </a:r>
            <a:r>
              <a:rPr dirty="0"/>
              <a:t> </a:t>
            </a:r>
            <a:r>
              <a:rPr dirty="0" err="1"/>
              <a:t>타올라</a:t>
            </a:r>
            <a:r>
              <a:rPr dirty="0"/>
              <a:t> </a:t>
            </a:r>
            <a:r>
              <a:rPr dirty="0" err="1"/>
              <a:t>찔레나무와</a:t>
            </a:r>
            <a:r>
              <a:rPr dirty="0"/>
              <a:t> </a:t>
            </a:r>
            <a:r>
              <a:rPr dirty="0" err="1"/>
              <a:t>가시나무를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숲의</a:t>
            </a:r>
            <a:r>
              <a:rPr dirty="0"/>
              <a:t> </a:t>
            </a:r>
            <a:r>
              <a:rPr dirty="0" err="1"/>
              <a:t>관목들을</a:t>
            </a:r>
            <a:r>
              <a:rPr dirty="0"/>
              <a:t> </a:t>
            </a:r>
            <a:r>
              <a:rPr dirty="0" err="1"/>
              <a:t>태워버리니</a:t>
            </a:r>
            <a:r>
              <a:rPr dirty="0"/>
              <a:t> </a:t>
            </a:r>
            <a:r>
              <a:rPr dirty="0" err="1"/>
              <a:t>연기</a:t>
            </a:r>
            <a:r>
              <a:rPr dirty="0"/>
              <a:t> </a:t>
            </a:r>
            <a:r>
              <a:rPr dirty="0" err="1"/>
              <a:t>기둥이</a:t>
            </a:r>
            <a:r>
              <a:rPr dirty="0"/>
              <a:t> </a:t>
            </a:r>
            <a:r>
              <a:rPr dirty="0" err="1"/>
              <a:t>휘감아</a:t>
            </a:r>
            <a:r>
              <a:rPr dirty="0"/>
              <a:t> </a:t>
            </a:r>
            <a:r>
              <a:rPr dirty="0" err="1"/>
              <a:t>올라가는구나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24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wickedness burns like a fire; it consumes briers and thorns,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sets the forest thickets ablaze, so that it rolls upward in a column of smoke.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분노하셔서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타</a:t>
            </a:r>
            <a:r>
              <a:rPr dirty="0"/>
              <a:t> </a:t>
            </a:r>
            <a:r>
              <a:rPr dirty="0" err="1"/>
              <a:t>버리니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땔감처럼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버렸구나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아끼지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49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wrath of the LORD Almighty the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be scorched and the people will be fuel for the fire;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will spare his brother.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걷던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보았고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그림자가</a:t>
            </a:r>
            <a:r>
              <a:rPr lang="ko-KR" altLang="en-US" dirty="0"/>
              <a:t> </a:t>
            </a:r>
            <a:r>
              <a:rPr dirty="0" err="1"/>
              <a:t>드리운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비쳤다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65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walking in darkness have seen a great light;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those living in the land of the shadow of death a light has dawned.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53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오른쪽에서</a:t>
            </a:r>
            <a:r>
              <a:rPr dirty="0"/>
              <a:t> </a:t>
            </a:r>
            <a:r>
              <a:rPr dirty="0" err="1"/>
              <a:t>갈라먹어도</a:t>
            </a:r>
            <a:r>
              <a:rPr dirty="0"/>
              <a:t> </a:t>
            </a: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고프고</a:t>
            </a:r>
            <a:r>
              <a:rPr dirty="0"/>
              <a:t> </a:t>
            </a:r>
            <a:r>
              <a:rPr dirty="0" err="1"/>
              <a:t>왼쪽에서</a:t>
            </a:r>
            <a:r>
              <a:rPr dirty="0"/>
              <a:t> </a:t>
            </a:r>
            <a:r>
              <a:rPr dirty="0" err="1"/>
              <a:t>뜯어먹어도</a:t>
            </a:r>
            <a:r>
              <a:rPr dirty="0"/>
              <a:t> </a:t>
            </a:r>
            <a:r>
              <a:rPr dirty="0" err="1"/>
              <a:t>배부르지</a:t>
            </a:r>
            <a:r>
              <a:rPr dirty="0"/>
              <a:t> </a:t>
            </a:r>
            <a:r>
              <a:rPr dirty="0" err="1"/>
              <a:t>않아서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동족의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36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right they will devour, but still be hungry;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left they will eat, but not be satisfied.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will feed on the flesh of his own offspring: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므낫세는</a:t>
            </a:r>
            <a:r>
              <a:rPr dirty="0"/>
              <a:t> </a:t>
            </a:r>
            <a:r>
              <a:rPr dirty="0" err="1"/>
              <a:t>에브라임을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에브라임은</a:t>
            </a:r>
            <a:r>
              <a:rPr dirty="0"/>
              <a:t> </a:t>
            </a:r>
            <a:r>
              <a:rPr dirty="0" err="1"/>
              <a:t>므낫세를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덮치고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풀리지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펼쳐져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98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Manasseh will feed on Ephraim, and Ephraim on Manasseh;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they will turn against Judah. Yet for all this,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anger is not turned away, his hand is still upraised.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77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‘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번성케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키워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추수할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전리품을</a:t>
            </a:r>
            <a:r>
              <a:rPr dirty="0"/>
              <a:t> </a:t>
            </a:r>
            <a:r>
              <a:rPr dirty="0" err="1"/>
              <a:t>나눌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즐거워하듯이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기뻐합니다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45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enlarged the nation and increased their joy;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rejoice before you as people rejoice at the harvest,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men rejoice when dividing the plunder.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짓누르던</a:t>
            </a:r>
            <a:r>
              <a:rPr dirty="0"/>
              <a:t> </a:t>
            </a:r>
            <a:r>
              <a:rPr dirty="0" err="1"/>
              <a:t>멍에와</a:t>
            </a:r>
            <a:r>
              <a:rPr dirty="0"/>
              <a:t> </a:t>
            </a:r>
            <a:r>
              <a:rPr dirty="0" err="1"/>
              <a:t>어깨를</a:t>
            </a:r>
            <a:r>
              <a:rPr dirty="0"/>
              <a:t> </a:t>
            </a:r>
            <a:r>
              <a:rPr dirty="0" err="1"/>
              <a:t>내리치던</a:t>
            </a:r>
            <a:r>
              <a:rPr dirty="0"/>
              <a:t> </a:t>
            </a:r>
            <a:r>
              <a:rPr dirty="0" err="1"/>
              <a:t>회초리와</a:t>
            </a:r>
            <a:r>
              <a:rPr dirty="0"/>
              <a:t> </a:t>
            </a:r>
            <a:r>
              <a:rPr dirty="0" err="1"/>
              <a:t>압제자의</a:t>
            </a:r>
            <a:r>
              <a:rPr dirty="0"/>
              <a:t> </a:t>
            </a:r>
            <a:r>
              <a:rPr dirty="0" err="1"/>
              <a:t>몽둥이를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미디안을</a:t>
            </a:r>
            <a:r>
              <a:rPr dirty="0"/>
              <a:t> </a:t>
            </a:r>
            <a:r>
              <a:rPr dirty="0" err="1"/>
              <a:t>꺾으시던</a:t>
            </a:r>
            <a:r>
              <a:rPr dirty="0"/>
              <a:t> </a:t>
            </a:r>
            <a:r>
              <a:rPr dirty="0" err="1"/>
              <a:t>날처럼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부숴</a:t>
            </a:r>
            <a:r>
              <a:rPr dirty="0"/>
              <a:t> </a:t>
            </a:r>
            <a:r>
              <a:rPr dirty="0" err="1"/>
              <a:t>버리셨기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54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as in the day of Midian's defeat,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shattered the yoke that burdens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bar across their shoulders, the rod of their oppressor.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쿵쿵거리며</a:t>
            </a:r>
            <a:r>
              <a:rPr dirty="0"/>
              <a:t> </a:t>
            </a:r>
            <a:r>
              <a:rPr dirty="0" err="1"/>
              <a:t>짓밟았던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군화와</a:t>
            </a:r>
            <a:r>
              <a:rPr dirty="0"/>
              <a:t> </a:t>
            </a:r>
            <a:r>
              <a:rPr dirty="0" err="1"/>
              <a:t>피범벅이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군복이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땔감으로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</a:t>
            </a:r>
            <a:r>
              <a:rPr dirty="0"/>
              <a:t> </a:t>
            </a:r>
            <a:r>
              <a:rPr dirty="0" err="1"/>
              <a:t>사라졌기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6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warrior's boot used in battle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garment rolled in blood will be destined for burning,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fuel for the fire.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830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태어났다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얻었다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어깨에는</a:t>
            </a:r>
            <a:r>
              <a:rPr dirty="0"/>
              <a:t> </a:t>
            </a:r>
            <a:r>
              <a:rPr dirty="0" err="1"/>
              <a:t>주권이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기묘자</a:t>
            </a:r>
            <a:r>
              <a:rPr dirty="0"/>
              <a:t>, </a:t>
            </a:r>
            <a:r>
              <a:rPr dirty="0" err="1"/>
              <a:t>모사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영원하신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, </a:t>
            </a:r>
            <a:r>
              <a:rPr dirty="0" err="1"/>
              <a:t>평화의</a:t>
            </a:r>
            <a:r>
              <a:rPr dirty="0"/>
              <a:t> </a:t>
            </a:r>
            <a:r>
              <a:rPr dirty="0" err="1"/>
              <a:t>왕이라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to us a child is born, to us a son is given,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government will be on his shoulders.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be called Wonderful Counselor, Mighty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Everlasting Father, Prince of Peace.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넘치는</a:t>
            </a:r>
            <a:r>
              <a:rPr dirty="0"/>
              <a:t> </a:t>
            </a:r>
            <a:r>
              <a:rPr dirty="0" err="1"/>
              <a:t>주권과</a:t>
            </a:r>
            <a:r>
              <a:rPr dirty="0"/>
              <a:t> </a:t>
            </a:r>
            <a:r>
              <a:rPr dirty="0" err="1"/>
              <a:t>평화는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보좌와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왕국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끝없이</a:t>
            </a:r>
            <a:r>
              <a:rPr dirty="0"/>
              <a:t> </a:t>
            </a:r>
            <a:r>
              <a:rPr dirty="0" err="1"/>
              <a:t>펼쳐질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지금부터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공평과</a:t>
            </a:r>
            <a:r>
              <a:rPr dirty="0"/>
              <a:t> </a:t>
            </a:r>
            <a:r>
              <a:rPr dirty="0" err="1"/>
              <a:t>정의로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견고히</a:t>
            </a:r>
            <a:r>
              <a:rPr dirty="0"/>
              <a:t> </a:t>
            </a:r>
            <a:r>
              <a:rPr dirty="0" err="1"/>
              <a:t>세우실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열정이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이루실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02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increase of his government and peace there will be no end.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reign on David's throne and over his kingdom,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establishing and upholding it with justice and righteousness from that time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and forever. The zeal of the LORD Almighty will accomplish this.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 주께서 야곱에게 말씀을 던지셨고 그 말씀이 이스라엘에게 떨어지고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has sent a message against Jacob; it will fall on Israel.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에브라임과</a:t>
            </a:r>
            <a:r>
              <a:rPr dirty="0"/>
              <a:t> </a:t>
            </a: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주민들은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있지만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교만하고</a:t>
            </a:r>
            <a:r>
              <a:rPr dirty="0"/>
              <a:t> </a:t>
            </a:r>
            <a:r>
              <a:rPr dirty="0" err="1"/>
              <a:t>자만심에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차서</a:t>
            </a:r>
            <a:r>
              <a:rPr dirty="0"/>
              <a:t> </a:t>
            </a:r>
            <a:r>
              <a:rPr dirty="0" err="1"/>
              <a:t>말하기를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54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will know it -- Ephraim and the inhabitants of Samaria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say with pride and arrogance of heart,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1198</Words>
  <Application>Microsoft Macintosh PowerPoint</Application>
  <PresentationFormat>와이드스크린</PresentationFormat>
  <Paragraphs>124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2022-09-03T05:14:01Z</dcterms:modified>
</cp:coreProperties>
</file>