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베냐민 땅 아나돗의 제사장 가운데 힐기야의 아들 예레미야의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Jeremiah son of </a:t>
            </a:r>
            <a:r>
              <a:rPr dirty="0" err="1" smtClean="0"/>
              <a:t>Hilkiah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of the priests at </a:t>
            </a:r>
            <a:r>
              <a:rPr dirty="0" err="1"/>
              <a:t>Anathoth</a:t>
            </a:r>
            <a:r>
              <a:rPr dirty="0"/>
              <a:t> in the territory of Benjamin.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 smtClean="0"/>
              <a:t>임명해</a:t>
            </a:r>
            <a:r>
              <a:rPr lang="en-US" dirty="0"/>
              <a:t> </a:t>
            </a:r>
            <a:r>
              <a:rPr dirty="0" err="1" smtClean="0"/>
              <a:t>뽑고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붕괴시키고</a:t>
            </a:r>
            <a:r>
              <a:rPr dirty="0" smtClean="0"/>
              <a:t> </a:t>
            </a:r>
            <a:r>
              <a:rPr dirty="0" err="1"/>
              <a:t>파괴하며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또 </a:t>
            </a:r>
            <a:r>
              <a:rPr dirty="0" err="1"/>
              <a:t>건설하고</a:t>
            </a:r>
            <a:r>
              <a:rPr dirty="0"/>
              <a:t> </a:t>
            </a:r>
            <a:r>
              <a:rPr dirty="0" err="1"/>
              <a:t>심게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3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today I appoint you over nations and kingdoms to uproot and tear </a:t>
            </a:r>
            <a:r>
              <a:rPr dirty="0" smtClean="0"/>
              <a:t>down,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destroy and overthrow, to build and to plant."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2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예레미야야</a:t>
            </a:r>
            <a:r>
              <a:rPr dirty="0"/>
              <a:t>,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아몬드</a:t>
            </a:r>
            <a:r>
              <a:rPr dirty="0"/>
              <a:t> </a:t>
            </a:r>
            <a:r>
              <a:rPr dirty="0" err="1"/>
              <a:t>나뭇가지가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7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 "What do you see, Jeremiah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see the branch of an almond tree," I replied.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30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옳게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이루어지는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 "You have seen </a:t>
            </a:r>
            <a:r>
              <a:rPr dirty="0" smtClean="0"/>
              <a:t>correctly,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watching to see that my word is fulfilled."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5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끓는</a:t>
            </a:r>
            <a:r>
              <a:rPr dirty="0"/>
              <a:t> </a:t>
            </a:r>
            <a:r>
              <a:rPr dirty="0" err="1"/>
              <a:t>솥이</a:t>
            </a:r>
            <a:r>
              <a:rPr dirty="0"/>
              <a:t> </a:t>
            </a:r>
            <a:r>
              <a:rPr dirty="0" err="1"/>
              <a:t>북쪽에서부터</a:t>
            </a:r>
            <a:r>
              <a:rPr dirty="0"/>
              <a:t> </a:t>
            </a:r>
            <a:r>
              <a:rPr dirty="0" err="1"/>
              <a:t>기울어지는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 again: "What do you see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see a boiling pot, tilting away from the north," I answered.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90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 smtClean="0"/>
              <a:t>북쪽에서부터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 "From the north disaster will be poured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all who live in the land.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북방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족속들을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성문들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주위의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summon all the peoples of the northern kingdoms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"Their kings will come and set up their </a:t>
            </a:r>
            <a:r>
              <a:rPr dirty="0" smtClean="0"/>
              <a:t>thrones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entrance of the gates of </a:t>
            </a:r>
            <a:r>
              <a:rPr dirty="0" smtClean="0"/>
              <a:t>Jerusalem;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come against all her surrounding </a:t>
            </a:r>
            <a:r>
              <a:rPr dirty="0" smtClean="0"/>
              <a:t>walls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against all the towns of Judah.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저버리고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 smtClean="0"/>
              <a:t>드리며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경배했으니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98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pronounce my judgments on my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their wickedness in forsaking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burning incense to other gods and in worshiping what their hands have made.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yourself ready! Stand up and say to them whatever I command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be terrified by them, or I will terrify you before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9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, 철 </a:t>
            </a:r>
            <a:r>
              <a:rPr dirty="0" err="1"/>
              <a:t>기둥</a:t>
            </a:r>
            <a:r>
              <a:rPr dirty="0"/>
              <a:t>,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벽으로</a:t>
            </a:r>
            <a:r>
              <a:rPr dirty="0"/>
              <a:t> </a:t>
            </a:r>
            <a:r>
              <a:rPr dirty="0" err="1" smtClean="0"/>
              <a:t>만들어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/>
              <a:t>땅, 곧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그 </a:t>
            </a:r>
            <a:r>
              <a:rPr dirty="0" err="1"/>
              <a:t>관료들과</a:t>
            </a:r>
            <a:r>
              <a:rPr dirty="0"/>
              <a:t> 그 </a:t>
            </a:r>
            <a:r>
              <a:rPr dirty="0" err="1"/>
              <a:t>제사장들과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맞서게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4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Today I have made you a fortified city, an iron </a:t>
            </a:r>
            <a:r>
              <a:rPr dirty="0" smtClean="0"/>
              <a:t>pillar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bronze wall to stand against the whole land </a:t>
            </a:r>
            <a:r>
              <a:rPr lang="en-US" altLang="ko-KR" dirty="0" smtClean="0"/>
              <a:t>–-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kings of Judah, its officials, its priests and the people of the land.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싸우겠지만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fight against you but will not overcome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with you and will rescue you,"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요시야가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13년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 smtClean="0"/>
              <a:t>해에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thirteenth year of the reign of Josiah son of Amon king of Judah,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여호야김을</a:t>
            </a:r>
            <a:r>
              <a:rPr dirty="0"/>
              <a:t> </a:t>
            </a:r>
            <a:r>
              <a:rPr dirty="0" err="1" smtClean="0"/>
              <a:t>거쳐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11년 </a:t>
            </a:r>
            <a:r>
              <a:rPr dirty="0" err="1"/>
              <a:t>다섯째</a:t>
            </a:r>
            <a:r>
              <a:rPr dirty="0"/>
              <a:t> </a:t>
            </a:r>
            <a:r>
              <a:rPr dirty="0" err="1" smtClean="0"/>
              <a:t>달에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계속됐습니다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7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through the reign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down </a:t>
            </a:r>
            <a:r>
              <a:rPr dirty="0"/>
              <a:t>to the fifth month of the eleventh </a:t>
            </a:r>
            <a:r>
              <a:rPr dirty="0" smtClean="0"/>
              <a:t>year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Zedekiah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people of Jerusalem went into exile.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me, saying,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8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생기게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 smtClean="0"/>
              <a:t>알았고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태어나기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 smtClean="0"/>
              <a:t>구별했으며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정했다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6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I formed you in the womb I knew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you were born I set you </a:t>
            </a:r>
            <a:r>
              <a:rPr dirty="0" smtClean="0"/>
              <a:t>apart;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appointed you as a prophet to the nations."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70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보소서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저는</a:t>
            </a:r>
            <a:r>
              <a:rPr dirty="0" smtClean="0"/>
              <a:t> </a:t>
            </a:r>
            <a:r>
              <a:rPr dirty="0" err="1"/>
              <a:t>어린아이라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줄 </a:t>
            </a:r>
            <a:r>
              <a:rPr dirty="0" err="1"/>
              <a:t>모릅니다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"Ah, Sovereign LORD," I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do not know how to speak; I am only a child."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어린아이라고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사람에게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가야만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9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said to me, "Do not say, `I am only a child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go to everyone I send you to and say whatever I command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them, for I am with you and will rescue you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내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대시고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네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6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reached out his hand and touched my mouth and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Now, I have put my words in your mouth.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1065</Words>
  <Application>Microsoft Office PowerPoint</Application>
  <PresentationFormat>와이드스크린</PresentationFormat>
  <Paragraphs>105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2022-09-06T07:39:01Z</dcterms:modified>
</cp:coreProperties>
</file>