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이스라엘의 집아, 여호와께서 너희에게 하시는 말씀을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Hear what the LORD says to you, O house of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참 </a:t>
            </a:r>
            <a:r>
              <a:rPr dirty="0" err="1"/>
              <a:t>하나님이십니다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그분은</a:t>
            </a:r>
            <a:r>
              <a:rPr dirty="0" smtClean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하나님이며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왕이십니다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그분이</a:t>
            </a:r>
            <a:r>
              <a:rPr dirty="0" smtClean="0"/>
              <a:t> </a:t>
            </a:r>
            <a:r>
              <a:rPr dirty="0" err="1"/>
              <a:t>진노할</a:t>
            </a:r>
            <a:r>
              <a:rPr dirty="0"/>
              <a:t> 때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흔들리고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견뎌</a:t>
            </a:r>
            <a:r>
              <a:rPr dirty="0"/>
              <a:t> 낼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is the true God; he is the living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eternal King. When he is angry, the earth </a:t>
            </a:r>
            <a:r>
              <a:rPr dirty="0" smtClean="0"/>
              <a:t>trembles;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nations cannot endure his wrath.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이같이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신들은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them this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These gods, who did not make the heavens and the </a:t>
            </a:r>
            <a:r>
              <a:rPr dirty="0" smtClean="0"/>
              <a:t>earth,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perish from the earth and from under the heavens.'"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권능으로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 smtClean="0"/>
              <a:t>만드셨고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그분의</a:t>
            </a:r>
            <a:r>
              <a:rPr dirty="0" smtClean="0"/>
              <a:t>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세계를</a:t>
            </a:r>
            <a:r>
              <a:rPr dirty="0"/>
              <a:t> </a:t>
            </a:r>
            <a:r>
              <a:rPr dirty="0" err="1"/>
              <a:t>세우셨으며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분별력으로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made the earth by his </a:t>
            </a:r>
            <a:r>
              <a:rPr dirty="0" smtClean="0"/>
              <a:t>power;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founded the world by his wisdom and stretched out the </a:t>
            </a:r>
            <a:r>
              <a:rPr dirty="0" smtClean="0"/>
              <a:t>heavens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his understanding.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내실</a:t>
            </a:r>
            <a:r>
              <a:rPr dirty="0"/>
              <a:t> 때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생깁니다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안개를</a:t>
            </a:r>
            <a:r>
              <a:rPr dirty="0"/>
              <a:t> 땅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올라오게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내리시기</a:t>
            </a:r>
            <a:r>
              <a:rPr dirty="0"/>
              <a:t> </a:t>
            </a:r>
            <a:r>
              <a:rPr dirty="0" err="1" smtClean="0"/>
              <a:t>위해</a:t>
            </a:r>
            <a:r>
              <a:rPr lang="en-US" dirty="0"/>
              <a:t> </a:t>
            </a:r>
            <a:r>
              <a:rPr dirty="0" err="1" smtClean="0"/>
              <a:t>번개를</a:t>
            </a:r>
            <a:r>
              <a:rPr dirty="0" smtClean="0"/>
              <a:t> </a:t>
            </a:r>
            <a:r>
              <a:rPr dirty="0" err="1" smtClean="0"/>
              <a:t>만드시며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그분의</a:t>
            </a:r>
            <a:r>
              <a:rPr dirty="0" smtClean="0"/>
              <a:t> </a:t>
            </a:r>
            <a:r>
              <a:rPr dirty="0" err="1"/>
              <a:t>창고에서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내보내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thunders, the waters in the heavens </a:t>
            </a:r>
            <a:r>
              <a:rPr dirty="0" smtClean="0"/>
              <a:t>roar;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makes clouds rise from the ends of the </a:t>
            </a:r>
            <a:r>
              <a:rPr dirty="0" smtClean="0"/>
              <a:t>earth.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sends lightning with the rain and brings out the wind from his storehouses.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5720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지식이</a:t>
            </a:r>
            <a:r>
              <a:rPr dirty="0"/>
              <a:t> </a:t>
            </a:r>
            <a:r>
              <a:rPr dirty="0" err="1" smtClean="0"/>
              <a:t>없고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세공장이들</a:t>
            </a:r>
            <a:r>
              <a:rPr dirty="0" smtClean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당합니다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우상들은</a:t>
            </a:r>
            <a:r>
              <a:rPr dirty="0"/>
              <a:t> </a:t>
            </a:r>
            <a:r>
              <a:rPr dirty="0" err="1"/>
              <a:t>헛것이며</a:t>
            </a:r>
            <a:r>
              <a:rPr dirty="0"/>
              <a:t> </a:t>
            </a:r>
            <a:r>
              <a:rPr dirty="0" err="1"/>
              <a:t>그것들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호흡이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1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is senseless and without </a:t>
            </a:r>
            <a:r>
              <a:rPr dirty="0" smtClean="0"/>
              <a:t>knowledge;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goldsmith is shamed by his </a:t>
            </a:r>
            <a:r>
              <a:rPr dirty="0" smtClean="0"/>
              <a:t>idols.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images are a fraud; they have no breath in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쓸모가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조롱거리일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벌하실</a:t>
            </a:r>
            <a:r>
              <a:rPr dirty="0"/>
              <a:t> 때 </a:t>
            </a: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0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worthless, the objects of </a:t>
            </a:r>
            <a:r>
              <a:rPr dirty="0" smtClean="0"/>
              <a:t>mockery;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their judgment comes, they will perish.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‘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몫’은</a:t>
            </a:r>
            <a:r>
              <a:rPr dirty="0"/>
              <a:t> </a:t>
            </a:r>
            <a:r>
              <a:rPr dirty="0" err="1"/>
              <a:t>그것들과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삼으신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 smtClean="0"/>
              <a:t>포함해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8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the Portion of Jacob is not like </a:t>
            </a:r>
            <a:r>
              <a:rPr dirty="0" smtClean="0"/>
              <a:t>these,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he is the Maker of all things, including Israel, the tribe of his </a:t>
            </a:r>
            <a:r>
              <a:rPr dirty="0" smtClean="0"/>
              <a:t>inheritance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 LORD Almighty is his 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77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포위당한</a:t>
            </a:r>
            <a:r>
              <a:rPr dirty="0"/>
              <a:t> </a:t>
            </a:r>
            <a:r>
              <a:rPr dirty="0" err="1"/>
              <a:t>상태에서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떠나라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2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Gather up your belongings to leave the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live under siege.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69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이번에는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내던질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겪도록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7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At this time I will hurl out those who live in this </a:t>
            </a:r>
            <a:r>
              <a:rPr dirty="0" smtClean="0"/>
              <a:t>land;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bring distress on them so that they may be captured."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상처로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 내 </a:t>
            </a:r>
            <a:r>
              <a:rPr dirty="0" err="1"/>
              <a:t>상처가</a:t>
            </a:r>
            <a:r>
              <a:rPr dirty="0"/>
              <a:t> </a:t>
            </a:r>
            <a:r>
              <a:rPr dirty="0" err="1"/>
              <a:t>심하구나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나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이것은</a:t>
            </a:r>
            <a:r>
              <a:rPr dirty="0"/>
              <a:t> 내 </a:t>
            </a:r>
            <a:r>
              <a:rPr dirty="0" err="1"/>
              <a:t>고난이니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견뎌</a:t>
            </a:r>
            <a:r>
              <a:rPr dirty="0"/>
              <a:t> </a:t>
            </a:r>
            <a:r>
              <a:rPr dirty="0" err="1"/>
              <a:t>내야만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60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me because of my injury! My wound is </a:t>
            </a:r>
            <a:r>
              <a:rPr dirty="0" smtClean="0"/>
              <a:t>incurable!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I said to myself, "This is my sickness, and I must endure it."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배우지</a:t>
            </a:r>
            <a:r>
              <a:rPr dirty="0"/>
              <a:t> </a:t>
            </a:r>
            <a:r>
              <a:rPr dirty="0" err="1" smtClean="0"/>
              <a:t>말고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하늘의</a:t>
            </a:r>
            <a:r>
              <a:rPr dirty="0" smtClean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민족들은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두려워한다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1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learn the ways of the nations or be terrified by signs in the </a:t>
            </a:r>
            <a:r>
              <a:rPr dirty="0" smtClean="0"/>
              <a:t>sky,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the nations are terrified by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06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천막이</a:t>
            </a:r>
            <a:r>
              <a:rPr dirty="0"/>
              <a:t> </a:t>
            </a:r>
            <a:r>
              <a:rPr dirty="0" err="1"/>
              <a:t>부서졌고</a:t>
            </a:r>
            <a:r>
              <a:rPr dirty="0"/>
              <a:t> 내 </a:t>
            </a:r>
            <a:r>
              <a:rPr dirty="0" err="1"/>
              <a:t>밧줄이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끊어졌다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자녀들이</a:t>
            </a:r>
            <a:r>
              <a:rPr dirty="0"/>
              <a:t> 내 </a:t>
            </a:r>
            <a:r>
              <a:rPr dirty="0" err="1"/>
              <a:t>곁을</a:t>
            </a:r>
            <a:r>
              <a:rPr dirty="0"/>
              <a:t> </a:t>
            </a:r>
            <a:r>
              <a:rPr dirty="0" err="1"/>
              <a:t>떠나가고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않으니</a:t>
            </a:r>
            <a:r>
              <a:rPr dirty="0"/>
              <a:t> 내 </a:t>
            </a:r>
            <a:r>
              <a:rPr dirty="0" err="1"/>
              <a:t>천막을</a:t>
            </a:r>
            <a:r>
              <a:rPr dirty="0"/>
              <a:t> 쳐 줄 </a:t>
            </a:r>
            <a:r>
              <a:rPr dirty="0" err="1"/>
              <a:t>사람이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숙소를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0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tent is destroyed; all its ropes are </a:t>
            </a:r>
            <a:r>
              <a:rPr dirty="0" smtClean="0"/>
              <a:t>snapped.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My </a:t>
            </a:r>
            <a:r>
              <a:rPr dirty="0"/>
              <a:t>sons are gone from me and are no </a:t>
            </a:r>
            <a:r>
              <a:rPr dirty="0" smtClean="0"/>
              <a:t>more;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is left now to pitch my tent or to set up my shelter.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목자들은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질문하지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번성하지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양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흩어질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4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shepherds are senseless and do not inquire of the </a:t>
            </a:r>
            <a:r>
              <a:rPr dirty="0" smtClean="0"/>
              <a:t>LORD;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do not prosper and all their flock is scattered.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소식이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큰 </a:t>
            </a:r>
            <a:r>
              <a:rPr dirty="0" err="1"/>
              <a:t>소동이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그것은</a:t>
            </a:r>
            <a:r>
              <a:rPr dirty="0" smtClean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, </a:t>
            </a:r>
            <a:r>
              <a:rPr dirty="0" err="1"/>
              <a:t>자칼의</a:t>
            </a:r>
            <a:r>
              <a:rPr dirty="0"/>
              <a:t> </a:t>
            </a:r>
            <a:r>
              <a:rPr dirty="0" err="1"/>
              <a:t>소굴로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0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Listen! The report is </a:t>
            </a:r>
            <a:r>
              <a:rPr dirty="0" smtClean="0"/>
              <a:t>coming</a:t>
            </a:r>
            <a:r>
              <a:rPr lang="en-US" dirty="0"/>
              <a:t> </a:t>
            </a:r>
            <a:r>
              <a:rPr dirty="0" smtClean="0"/>
              <a:t>-- </a:t>
            </a:r>
            <a:r>
              <a:rPr dirty="0"/>
              <a:t>a great commotion from the land of the </a:t>
            </a:r>
            <a:r>
              <a:rPr dirty="0" smtClean="0"/>
              <a:t>north!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make the towns of Judah desolate, a haunt of jackals.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않음을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발걸음이</a:t>
            </a:r>
            <a:r>
              <a:rPr dirty="0"/>
              <a:t> </a:t>
            </a:r>
            <a:r>
              <a:rPr dirty="0" err="1"/>
              <a:t>향하는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걷는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않음을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2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know, O LORD, that a man's life is not his </a:t>
            </a:r>
            <a:r>
              <a:rPr dirty="0" smtClean="0"/>
              <a:t>own;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not for man to direct his steps.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훈계하시되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하실까</a:t>
            </a:r>
            <a:r>
              <a:rPr dirty="0"/>
              <a:t> </a:t>
            </a:r>
            <a:r>
              <a:rPr dirty="0" err="1"/>
              <a:t>두렵습니다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9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Correct me, LORD, but only with justice -- not in your </a:t>
            </a:r>
            <a:r>
              <a:rPr dirty="0" smtClean="0"/>
              <a:t>anger,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lest </a:t>
            </a:r>
            <a:r>
              <a:rPr dirty="0"/>
              <a:t>you reduce me to nothing.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인정하지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주의</a:t>
            </a:r>
            <a:r>
              <a:rPr dirty="0" smtClean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족속들에게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집어삼켰기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집어삼켰고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거주지를</a:t>
            </a:r>
            <a:r>
              <a:rPr dirty="0"/>
              <a:t> </a:t>
            </a:r>
            <a:r>
              <a:rPr dirty="0" err="1"/>
              <a:t>황폐케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08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Pour out your wrath on the nations that do not acknowledge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peoples who do not call on your name. For they have devoured </a:t>
            </a:r>
            <a:r>
              <a:rPr smtClean="0"/>
              <a:t>Jacob;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they </a:t>
            </a:r>
            <a:r>
              <a:rPr dirty="0"/>
              <a:t>have devoured him completely and destroyed his homeland.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이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풍습은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사람들이</a:t>
            </a:r>
            <a:r>
              <a:rPr dirty="0" smtClean="0"/>
              <a:t> </a:t>
            </a:r>
            <a:r>
              <a:rPr dirty="0" err="1"/>
              <a:t>숲에서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베어다가</a:t>
            </a:r>
            <a:r>
              <a:rPr dirty="0"/>
              <a:t> </a:t>
            </a:r>
            <a:r>
              <a:rPr dirty="0" err="1"/>
              <a:t>공예가가</a:t>
            </a:r>
            <a:r>
              <a:rPr dirty="0"/>
              <a:t> </a:t>
            </a:r>
            <a:r>
              <a:rPr dirty="0" err="1"/>
              <a:t>도끼로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customs of the peoples are </a:t>
            </a:r>
            <a:r>
              <a:rPr dirty="0" smtClean="0"/>
              <a:t>worthless;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cut a tree out of the forest, and a craftsman shapes it with his chisel.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 smtClean="0"/>
              <a:t>장식하고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못과</a:t>
            </a:r>
            <a:r>
              <a:rPr dirty="0" smtClean="0"/>
              <a:t> </a:t>
            </a:r>
            <a:r>
              <a:rPr dirty="0" err="1"/>
              <a:t>망치로</a:t>
            </a:r>
            <a:r>
              <a:rPr dirty="0"/>
              <a:t> </a:t>
            </a:r>
            <a:r>
              <a:rPr dirty="0" err="1"/>
              <a:t>고정시켜서</a:t>
            </a:r>
            <a:r>
              <a:rPr dirty="0"/>
              <a:t> </a:t>
            </a:r>
            <a:r>
              <a:rPr dirty="0" err="1"/>
              <a:t>흔들거리지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0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adorn it with silver and </a:t>
            </a:r>
            <a:r>
              <a:rPr dirty="0" smtClean="0"/>
              <a:t>gold;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fasten it with hammer and nails so it will not totter.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우상들은</a:t>
            </a:r>
            <a:r>
              <a:rPr dirty="0"/>
              <a:t> </a:t>
            </a:r>
            <a:r>
              <a:rPr dirty="0" err="1"/>
              <a:t>참외밭의</a:t>
            </a:r>
            <a:r>
              <a:rPr dirty="0"/>
              <a:t> </a:t>
            </a:r>
            <a:r>
              <a:rPr dirty="0" err="1"/>
              <a:t>허수아비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그것들은</a:t>
            </a:r>
            <a:r>
              <a:rPr dirty="0" smtClean="0"/>
              <a:t> </a:t>
            </a:r>
            <a:r>
              <a:rPr dirty="0" err="1"/>
              <a:t>걷지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날라야만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그것들은</a:t>
            </a:r>
            <a:r>
              <a:rPr dirty="0" smtClean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끼칠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, </a:t>
            </a:r>
            <a:r>
              <a:rPr dirty="0" err="1"/>
              <a:t>유익을</a:t>
            </a:r>
            <a:r>
              <a:rPr dirty="0"/>
              <a:t> 줄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0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scarecrow in a melon </a:t>
            </a:r>
            <a:r>
              <a:rPr dirty="0" smtClean="0"/>
              <a:t>patch,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idols cannot speak; they must be carried because they cannot </a:t>
            </a:r>
            <a:r>
              <a:rPr dirty="0" smtClean="0"/>
              <a:t>walk.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fear them; they can do no harm nor can they do any good."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주는</a:t>
            </a:r>
            <a:r>
              <a:rPr dirty="0" smtClean="0"/>
              <a:t> </a:t>
            </a:r>
            <a:r>
              <a:rPr dirty="0" err="1"/>
              <a:t>위대하시며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권능이</a:t>
            </a:r>
            <a:r>
              <a:rPr dirty="0"/>
              <a:t> </a:t>
            </a:r>
            <a:r>
              <a:rPr dirty="0" err="1"/>
              <a:t>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6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is like you, O LORD; you are </a:t>
            </a:r>
            <a:r>
              <a:rPr dirty="0" smtClean="0"/>
              <a:t>great,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name is mighty in power.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59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이것은</a:t>
            </a:r>
            <a:r>
              <a:rPr dirty="0" smtClean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당연한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가운데도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가운데도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should not revere you, O King of the </a:t>
            </a:r>
            <a:r>
              <a:rPr dirty="0" smtClean="0"/>
              <a:t>nations?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your due. Among all the wise men of the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all their kingdoms, there is no one like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어리석습니다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나무로</a:t>
            </a:r>
            <a:r>
              <a:rPr dirty="0" smtClean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우상에게서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6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all senseless and </a:t>
            </a:r>
            <a:r>
              <a:rPr dirty="0" smtClean="0"/>
              <a:t>foolish;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taught by worthless wooden idols.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은은</a:t>
            </a:r>
            <a:r>
              <a:rPr dirty="0"/>
              <a:t> </a:t>
            </a:r>
            <a:r>
              <a:rPr dirty="0" err="1"/>
              <a:t>다시스에서</a:t>
            </a:r>
            <a:r>
              <a:rPr dirty="0" smtClean="0"/>
              <a:t>,</a:t>
            </a:r>
            <a:r>
              <a:rPr lang="en-US" dirty="0"/>
              <a:t> </a:t>
            </a:r>
            <a:r>
              <a:rPr dirty="0" err="1" smtClean="0"/>
              <a:t>금은</a:t>
            </a:r>
            <a:r>
              <a:rPr dirty="0" smtClean="0"/>
              <a:t> </a:t>
            </a:r>
            <a:r>
              <a:rPr dirty="0" err="1"/>
              <a:t>우바스에서</a:t>
            </a:r>
            <a:r>
              <a:rPr dirty="0"/>
              <a:t> </a:t>
            </a:r>
            <a:r>
              <a:rPr dirty="0" err="1"/>
              <a:t>가져와서</a:t>
            </a:r>
            <a:r>
              <a:rPr dirty="0"/>
              <a:t> </a:t>
            </a:r>
            <a:r>
              <a:rPr dirty="0" err="1"/>
              <a:t>공예가와</a:t>
            </a:r>
            <a:r>
              <a:rPr dirty="0"/>
              <a:t> </a:t>
            </a:r>
            <a:r>
              <a:rPr dirty="0" err="1"/>
              <a:t>세공장이가</a:t>
            </a:r>
            <a:r>
              <a:rPr dirty="0"/>
              <a:t> </a:t>
            </a:r>
            <a:r>
              <a:rPr dirty="0" err="1" smtClean="0"/>
              <a:t>만들고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보라색과</a:t>
            </a:r>
            <a:r>
              <a:rPr dirty="0" smtClean="0"/>
              <a:t> </a:t>
            </a:r>
            <a:r>
              <a:rPr dirty="0" err="1"/>
              <a:t>자주색으로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입혔으니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능숙한</a:t>
            </a:r>
            <a:r>
              <a:rPr dirty="0"/>
              <a:t> </a:t>
            </a:r>
            <a:r>
              <a:rPr dirty="0" err="1"/>
              <a:t>장인들이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653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Hammered silver is brought from </a:t>
            </a:r>
            <a:r>
              <a:rPr dirty="0" err="1"/>
              <a:t>Tarshish</a:t>
            </a:r>
            <a:r>
              <a:rPr dirty="0"/>
              <a:t> and gold from </a:t>
            </a:r>
            <a:r>
              <a:rPr dirty="0" err="1" smtClean="0"/>
              <a:t>Uphaz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 craftsman and goldsmith have made is then dressed in blue and </a:t>
            </a:r>
            <a:r>
              <a:rPr dirty="0" smtClean="0"/>
              <a:t>purple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all made by skilled workers.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1403</Words>
  <Application>Microsoft Office PowerPoint</Application>
  <PresentationFormat>와이드스크린</PresentationFormat>
  <Paragraphs>145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2022-09-06T08:50:43Z</dcterms:modified>
</cp:coreProperties>
</file>