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7" d="100"/>
          <a:sy n="107" d="100"/>
        </p:scale>
        <p:origin x="31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여호와께서 예레미야에게 하신 말씀이다.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This is the word that came to Jeremiah from the LORD: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내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순종하기를</a:t>
            </a:r>
            <a:r>
              <a:rPr dirty="0"/>
              <a:t> </a:t>
            </a:r>
            <a:r>
              <a:rPr dirty="0" err="1"/>
              <a:t>거부하던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죄악으로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되돌아갔다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신들을</a:t>
            </a:r>
            <a:r>
              <a:rPr dirty="0"/>
              <a:t> </a:t>
            </a:r>
            <a:r>
              <a:rPr dirty="0" err="1"/>
              <a:t>추종해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섬겼다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이스라엘의</a:t>
            </a:r>
            <a:r>
              <a:rPr dirty="0" smtClean="0"/>
              <a:t> </a:t>
            </a:r>
            <a:r>
              <a:rPr dirty="0" err="1"/>
              <a:t>집과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집 둘 다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조상들과</a:t>
            </a:r>
            <a:r>
              <a:rPr dirty="0"/>
              <a:t> </a:t>
            </a:r>
            <a:r>
              <a:rPr dirty="0" err="1"/>
              <a:t>맺은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깨 </a:t>
            </a:r>
            <a:r>
              <a:rPr dirty="0" err="1"/>
              <a:t>버렸다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2308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returned to the sins of their </a:t>
            </a:r>
            <a:r>
              <a:rPr dirty="0" smtClean="0"/>
              <a:t>forefathers,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refused to listen to my words. They have followed other gods to serve </a:t>
            </a:r>
            <a:r>
              <a:rPr dirty="0" smtClean="0"/>
              <a:t>them.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Both </a:t>
            </a:r>
            <a:r>
              <a:rPr dirty="0"/>
              <a:t>the house of Israel and the house of Judah have broken the </a:t>
            </a:r>
            <a:r>
              <a:rPr dirty="0" smtClean="0"/>
              <a:t>covenant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made with their forefathers.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704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‘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피할</a:t>
            </a:r>
            <a:r>
              <a:rPr dirty="0"/>
              <a:t> 수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부르짖어도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332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this is what the LORD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I will bring on them a disaster they cannot </a:t>
            </a:r>
            <a:r>
              <a:rPr dirty="0" smtClean="0"/>
              <a:t>escape.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Although </a:t>
            </a:r>
            <a:r>
              <a:rPr dirty="0"/>
              <a:t>they cry out to me, I will not listen to them.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성읍들과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 smtClean="0"/>
              <a:t>사람들은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자신들이</a:t>
            </a:r>
            <a:r>
              <a:rPr dirty="0" smtClean="0"/>
              <a:t> </a:t>
            </a:r>
            <a:r>
              <a:rPr dirty="0" err="1"/>
              <a:t>희생제물을</a:t>
            </a:r>
            <a:r>
              <a:rPr dirty="0"/>
              <a:t> </a:t>
            </a:r>
            <a:r>
              <a:rPr dirty="0" err="1"/>
              <a:t>태우던</a:t>
            </a:r>
            <a:r>
              <a:rPr dirty="0"/>
              <a:t> </a:t>
            </a:r>
            <a:r>
              <a:rPr dirty="0" err="1"/>
              <a:t>신들에게로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부르짖을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그것들은</a:t>
            </a:r>
            <a:r>
              <a:rPr dirty="0"/>
              <a:t> </a:t>
            </a:r>
            <a:r>
              <a:rPr dirty="0" err="1"/>
              <a:t>재앙의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전혀</a:t>
            </a:r>
            <a:r>
              <a:rPr dirty="0"/>
              <a:t> </a:t>
            </a:r>
            <a:r>
              <a:rPr dirty="0" err="1"/>
              <a:t>구원하지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78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towns of Judah and the people of Jerusalem will go and cry </a:t>
            </a:r>
            <a:r>
              <a:rPr dirty="0" smtClean="0"/>
              <a:t>out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gods to whom they burn </a:t>
            </a:r>
            <a:r>
              <a:rPr dirty="0" smtClean="0"/>
              <a:t>incense,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they will not help them at all when disaster strikes.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유다여</a:t>
            </a:r>
            <a:r>
              <a:rPr dirty="0"/>
              <a:t>, 네 </a:t>
            </a:r>
            <a:r>
              <a:rPr dirty="0" err="1"/>
              <a:t>성읍들의</a:t>
            </a:r>
            <a:r>
              <a:rPr dirty="0"/>
              <a:t> </a:t>
            </a:r>
            <a:r>
              <a:rPr dirty="0" err="1"/>
              <a:t>수만큼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신들이</a:t>
            </a:r>
            <a:r>
              <a:rPr dirty="0"/>
              <a:t> </a:t>
            </a:r>
            <a:r>
              <a:rPr dirty="0" err="1"/>
              <a:t>있도다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네가</a:t>
            </a:r>
            <a:r>
              <a:rPr dirty="0" smtClean="0"/>
              <a:t> </a:t>
            </a:r>
            <a:r>
              <a:rPr dirty="0"/>
              <a:t>저 </a:t>
            </a:r>
            <a:r>
              <a:rPr dirty="0" err="1"/>
              <a:t>수치스러운</a:t>
            </a:r>
            <a:r>
              <a:rPr dirty="0"/>
              <a:t> 것, 곧 </a:t>
            </a:r>
            <a:r>
              <a:rPr dirty="0" err="1"/>
              <a:t>바알에게</a:t>
            </a:r>
            <a:r>
              <a:rPr dirty="0"/>
              <a:t> </a:t>
            </a:r>
            <a:r>
              <a:rPr dirty="0" err="1"/>
              <a:t>희생제물을</a:t>
            </a:r>
            <a:r>
              <a:rPr dirty="0"/>
              <a:t> </a:t>
            </a:r>
            <a:r>
              <a:rPr dirty="0" err="1"/>
              <a:t>태우려고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</a:t>
            </a:r>
            <a:r>
              <a:rPr dirty="0" err="1" smtClean="0"/>
              <a:t>제단들이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예루살렘</a:t>
            </a:r>
            <a:r>
              <a:rPr dirty="0" smtClean="0"/>
              <a:t> </a:t>
            </a:r>
            <a:r>
              <a:rPr dirty="0" err="1"/>
              <a:t>거리들의</a:t>
            </a:r>
            <a:r>
              <a:rPr dirty="0"/>
              <a:t> </a:t>
            </a:r>
            <a:r>
              <a:rPr dirty="0" err="1"/>
              <a:t>수만큼이나</a:t>
            </a:r>
            <a:r>
              <a:rPr dirty="0"/>
              <a:t> </a:t>
            </a:r>
            <a:r>
              <a:rPr dirty="0" err="1"/>
              <a:t>많도다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9491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as many gods as you have </a:t>
            </a:r>
            <a:r>
              <a:rPr dirty="0" smtClean="0"/>
              <a:t>towns,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 </a:t>
            </a:r>
            <a:r>
              <a:rPr dirty="0"/>
              <a:t>Judah; and the altars you have set </a:t>
            </a:r>
            <a:r>
              <a:rPr dirty="0" smtClean="0"/>
              <a:t>up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burn incense to that shameful god Baal are as many as the streets of Jerusalem.'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이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위해서</a:t>
            </a:r>
            <a:r>
              <a:rPr dirty="0"/>
              <a:t> </a:t>
            </a:r>
            <a:r>
              <a:rPr dirty="0" err="1"/>
              <a:t>기도하거나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그들을</a:t>
            </a:r>
            <a:r>
              <a:rPr dirty="0" smtClean="0"/>
              <a:t> </a:t>
            </a:r>
            <a:r>
              <a:rPr dirty="0" err="1"/>
              <a:t>위해서</a:t>
            </a:r>
            <a:r>
              <a:rPr dirty="0"/>
              <a:t> </a:t>
            </a:r>
            <a:r>
              <a:rPr dirty="0" err="1"/>
              <a:t>부르짖거나</a:t>
            </a:r>
            <a:r>
              <a:rPr dirty="0"/>
              <a:t>, </a:t>
            </a:r>
            <a:r>
              <a:rPr dirty="0" err="1"/>
              <a:t>간구하지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재앙의</a:t>
            </a:r>
            <a:r>
              <a:rPr dirty="0"/>
              <a:t> 때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부르짖어도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87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pray for this people nor offer any plea or petition for </a:t>
            </a:r>
            <a:r>
              <a:rPr dirty="0" smtClean="0"/>
              <a:t>them,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I will not listen when they call to me in the time of their distress.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990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내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자가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행위를</a:t>
            </a:r>
            <a:r>
              <a:rPr dirty="0"/>
              <a:t> </a:t>
            </a:r>
            <a:r>
              <a:rPr dirty="0" err="1"/>
              <a:t>했으니</a:t>
            </a:r>
            <a:r>
              <a:rPr dirty="0"/>
              <a:t> 내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할 </a:t>
            </a:r>
            <a:r>
              <a:rPr dirty="0" err="1"/>
              <a:t>것인가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희생제물이</a:t>
            </a:r>
            <a:r>
              <a:rPr dirty="0" smtClean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처벌로부터</a:t>
            </a:r>
            <a:r>
              <a:rPr dirty="0"/>
              <a:t> </a:t>
            </a:r>
            <a:r>
              <a:rPr dirty="0" err="1"/>
              <a:t>면하게</a:t>
            </a:r>
            <a:r>
              <a:rPr dirty="0"/>
              <a:t> 할 수 </a:t>
            </a:r>
            <a:r>
              <a:rPr dirty="0" err="1"/>
              <a:t>있겠느냐</a:t>
            </a:r>
            <a:r>
              <a:rPr dirty="0"/>
              <a:t>?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행하고는</a:t>
            </a:r>
            <a:r>
              <a:rPr dirty="0"/>
              <a:t> </a:t>
            </a:r>
            <a:r>
              <a:rPr dirty="0" err="1"/>
              <a:t>즐거워하는구나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381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is my beloved doing in my </a:t>
            </a:r>
            <a:r>
              <a:rPr dirty="0" smtClean="0"/>
              <a:t>temple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she works out her evil </a:t>
            </a:r>
            <a:r>
              <a:rPr dirty="0" smtClean="0"/>
              <a:t>schemes</a:t>
            </a:r>
            <a:r>
              <a:rPr lang="en-US" dirty="0"/>
              <a:t> </a:t>
            </a:r>
            <a:r>
              <a:rPr dirty="0" smtClean="0"/>
              <a:t>with many?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Can </a:t>
            </a:r>
            <a:r>
              <a:rPr dirty="0"/>
              <a:t>consecrated meat avert your </a:t>
            </a:r>
            <a:r>
              <a:rPr dirty="0" smtClean="0"/>
              <a:t>punishment?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you engage in your wickedness, then you rejoice."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17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아름답고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맺는</a:t>
            </a:r>
            <a:r>
              <a:rPr dirty="0"/>
              <a:t> </a:t>
            </a:r>
            <a:r>
              <a:rPr dirty="0" err="1"/>
              <a:t>푸른</a:t>
            </a:r>
            <a:r>
              <a:rPr dirty="0"/>
              <a:t> </a:t>
            </a: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나무라고</a:t>
            </a:r>
            <a:r>
              <a:rPr dirty="0"/>
              <a:t> </a:t>
            </a:r>
            <a:r>
              <a:rPr dirty="0" err="1"/>
              <a:t>부르셨다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폭풍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불사르고</a:t>
            </a:r>
            <a:r>
              <a:rPr dirty="0"/>
              <a:t> 그 </a:t>
            </a:r>
            <a:r>
              <a:rPr dirty="0" err="1"/>
              <a:t>가지들을</a:t>
            </a:r>
            <a:r>
              <a:rPr dirty="0"/>
              <a:t> </a:t>
            </a:r>
            <a:r>
              <a:rPr dirty="0" err="1"/>
              <a:t>부러뜨릴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2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called you a thriving olive tree with fruit beautiful in </a:t>
            </a:r>
            <a:r>
              <a:rPr dirty="0" smtClean="0"/>
              <a:t>form.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with the roar of a mighty storm he will set it on </a:t>
            </a:r>
            <a:r>
              <a:rPr dirty="0" smtClean="0"/>
              <a:t>fire,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its branches will be broken.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21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심으신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집과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집이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/>
              <a:t>죄악으로</a:t>
            </a:r>
            <a:r>
              <a:rPr dirty="0"/>
              <a:t> </a:t>
            </a:r>
            <a:r>
              <a:rPr dirty="0" err="1" smtClean="0"/>
              <a:t>인해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또한</a:t>
            </a:r>
            <a:r>
              <a:rPr dirty="0" smtClean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바알에게</a:t>
            </a:r>
            <a:r>
              <a:rPr dirty="0"/>
              <a:t> </a:t>
            </a:r>
            <a:r>
              <a:rPr dirty="0" err="1"/>
              <a:t>희생제물을</a:t>
            </a:r>
            <a:r>
              <a:rPr dirty="0"/>
              <a:t> </a:t>
            </a:r>
            <a:r>
              <a:rPr dirty="0" err="1"/>
              <a:t>태움으로써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진노케</a:t>
            </a:r>
            <a:r>
              <a:rPr dirty="0"/>
              <a:t> </a:t>
            </a:r>
            <a:r>
              <a:rPr dirty="0" err="1"/>
              <a:t>했기</a:t>
            </a:r>
            <a:r>
              <a:rPr dirty="0"/>
              <a:t> </a:t>
            </a:r>
            <a:r>
              <a:rPr dirty="0" err="1" smtClean="0"/>
              <a:t>때문에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네게</a:t>
            </a:r>
            <a:r>
              <a:rPr dirty="0" smtClean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선포하셨다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14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Almighty, who planted you, has decreed disaster for </a:t>
            </a:r>
            <a:r>
              <a:rPr dirty="0" smtClean="0"/>
              <a:t>you,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the house of Israel and the house of Judah have done </a:t>
            </a:r>
            <a:r>
              <a:rPr dirty="0" smtClean="0"/>
              <a:t>evil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provoked me to anger by burning incense to Baal.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주셨기에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알았다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여호와께서</a:t>
            </a:r>
            <a:r>
              <a:rPr dirty="0" smtClean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행위를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502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LORD revealed their plot to me, I knew </a:t>
            </a:r>
            <a:r>
              <a:rPr dirty="0" smtClean="0"/>
              <a:t>it,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at that time he showed me what they were doing.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4818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도살장으로</a:t>
            </a:r>
            <a:r>
              <a:rPr dirty="0"/>
              <a:t> </a:t>
            </a:r>
            <a:r>
              <a:rPr dirty="0" err="1"/>
              <a:t>끌려가는</a:t>
            </a:r>
            <a:r>
              <a:rPr dirty="0"/>
              <a:t> </a:t>
            </a:r>
            <a:r>
              <a:rPr dirty="0" err="1"/>
              <a:t>순한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양 </a:t>
            </a:r>
            <a:r>
              <a:rPr dirty="0" err="1" smtClean="0"/>
              <a:t>같았고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우리가</a:t>
            </a:r>
            <a:r>
              <a:rPr dirty="0"/>
              <a:t> 그 </a:t>
            </a:r>
            <a:r>
              <a:rPr dirty="0" err="1"/>
              <a:t>나무와</a:t>
            </a:r>
            <a:r>
              <a:rPr dirty="0"/>
              <a:t> 그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없애자</a:t>
            </a:r>
            <a:r>
              <a:rPr dirty="0"/>
              <a:t>. </a:t>
            </a:r>
            <a:r>
              <a:rPr dirty="0" err="1"/>
              <a:t>생명의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잘라</a:t>
            </a:r>
            <a:r>
              <a:rPr dirty="0"/>
              <a:t> </a:t>
            </a:r>
            <a:r>
              <a:rPr dirty="0" err="1"/>
              <a:t>버리자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그래서</a:t>
            </a:r>
            <a:r>
              <a:rPr dirty="0" smtClean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기억되지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하자</a:t>
            </a:r>
            <a:r>
              <a:rPr dirty="0"/>
              <a:t>’ </a:t>
            </a:r>
            <a:r>
              <a:rPr dirty="0" err="1" smtClean="0"/>
              <a:t>하면서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음모를</a:t>
            </a:r>
            <a:r>
              <a:rPr dirty="0"/>
              <a:t> </a:t>
            </a:r>
            <a:r>
              <a:rPr dirty="0" err="1"/>
              <a:t>꾸미고</a:t>
            </a:r>
            <a:r>
              <a:rPr dirty="0"/>
              <a:t> </a:t>
            </a:r>
            <a:r>
              <a:rPr dirty="0" err="1"/>
              <a:t>있는지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669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had been like a gentle lamb led to the </a:t>
            </a:r>
            <a:r>
              <a:rPr dirty="0" smtClean="0"/>
              <a:t>slaughter;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did not realize that they had plotted against me, saying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Let us destroy the tree and its fruit; let us cut him off from the land of the </a:t>
            </a:r>
            <a:r>
              <a:rPr dirty="0" smtClean="0"/>
              <a:t>living,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his name be remembered no more."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“이 언약의 말을 듣고 유다 백성과 예루살렘에 사는 사람들에게 말해 주어라.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753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"Listen to the terms of this covenant and tell </a:t>
            </a:r>
            <a:r>
              <a:rPr dirty="0" smtClean="0"/>
              <a:t>them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people of Judah and to those who live in Jerusalem.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829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오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의롭게</a:t>
            </a:r>
            <a:r>
              <a:rPr dirty="0"/>
              <a:t> </a:t>
            </a:r>
            <a:r>
              <a:rPr dirty="0" err="1" smtClean="0"/>
              <a:t>심판하시고</a:t>
            </a:r>
            <a:r>
              <a:rPr lang="en-US" dirty="0"/>
              <a:t> </a:t>
            </a:r>
            <a:r>
              <a:rPr dirty="0" err="1" smtClean="0"/>
              <a:t>생각과</a:t>
            </a:r>
            <a:r>
              <a:rPr dirty="0" smtClean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시험하시는</a:t>
            </a:r>
            <a:r>
              <a:rPr dirty="0"/>
              <a:t> </a:t>
            </a:r>
            <a:r>
              <a:rPr dirty="0" err="1"/>
              <a:t>주여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제가</a:t>
            </a:r>
            <a:r>
              <a:rPr dirty="0" smtClean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저의</a:t>
            </a:r>
            <a:r>
              <a:rPr dirty="0"/>
              <a:t> </a:t>
            </a:r>
            <a:r>
              <a:rPr dirty="0" err="1"/>
              <a:t>사정을</a:t>
            </a:r>
            <a:r>
              <a:rPr dirty="0"/>
              <a:t> </a:t>
            </a:r>
            <a:r>
              <a:rPr dirty="0" err="1" smtClean="0"/>
              <a:t>아뢰었으니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주께서</a:t>
            </a:r>
            <a:r>
              <a:rPr dirty="0" smtClean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복수하시는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325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But, O LORD </a:t>
            </a:r>
            <a:r>
              <a:rPr dirty="0" smtClean="0"/>
              <a:t>Almighty,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who judge righteously and test the heart and </a:t>
            </a:r>
            <a:r>
              <a:rPr dirty="0" smtClean="0"/>
              <a:t>mind,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let </a:t>
            </a:r>
            <a:r>
              <a:rPr dirty="0"/>
              <a:t>me see your vengeance upon them, for to you I have committed my cause.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17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“</a:t>
            </a:r>
            <a:r>
              <a:rPr dirty="0" err="1"/>
              <a:t>그러므로</a:t>
            </a:r>
            <a:r>
              <a:rPr dirty="0"/>
              <a:t> 네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/>
              <a:t>아나돗</a:t>
            </a:r>
            <a:r>
              <a:rPr dirty="0"/>
              <a:t> </a:t>
            </a:r>
            <a:r>
              <a:rPr dirty="0" err="1"/>
              <a:t>사람들에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예언하지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그렇지</a:t>
            </a:r>
            <a:r>
              <a:rPr dirty="0" smtClean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426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 this is what the LORD says about the men of </a:t>
            </a:r>
            <a:r>
              <a:rPr dirty="0" err="1" smtClean="0"/>
              <a:t>Anathoth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are seeking your life and saying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Do not prophesy in the name of the LORD or you will die by our hands' --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아나돗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처벌할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젊은이들은</a:t>
            </a:r>
            <a:r>
              <a:rPr dirty="0" smtClean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아들들과</a:t>
            </a:r>
            <a:r>
              <a:rPr dirty="0"/>
              <a:t> </a:t>
            </a:r>
            <a:r>
              <a:rPr dirty="0" err="1"/>
              <a:t>딸들은</a:t>
            </a:r>
            <a:r>
              <a:rPr dirty="0"/>
              <a:t> </a:t>
            </a:r>
            <a:r>
              <a:rPr dirty="0" err="1"/>
              <a:t>기근으로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1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this is what the LORD Almighty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I will punish them. Their young men will die by the sword,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t</a:t>
            </a:r>
            <a:r>
              <a:rPr dirty="0" smtClean="0"/>
              <a:t>heir </a:t>
            </a:r>
            <a:r>
              <a:rPr dirty="0"/>
              <a:t>sons and daughters by famine.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396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자가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처벌할</a:t>
            </a:r>
            <a:r>
              <a:rPr dirty="0"/>
              <a:t> 때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아나돗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306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even a remnant will be left to </a:t>
            </a:r>
            <a:r>
              <a:rPr dirty="0" smtClean="0"/>
              <a:t>them,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I will bring disaster on the men of </a:t>
            </a:r>
            <a:r>
              <a:rPr dirty="0" err="1" smtClean="0"/>
              <a:t>Anathoth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smtClean="0"/>
              <a:t>in </a:t>
            </a:r>
            <a:r>
              <a:rPr dirty="0"/>
              <a:t>the year of their punishment.'"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76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이 </a:t>
            </a:r>
            <a:r>
              <a:rPr dirty="0" err="1"/>
              <a:t>언약의</a:t>
            </a:r>
            <a:r>
              <a:rPr dirty="0"/>
              <a:t> </a:t>
            </a:r>
            <a:r>
              <a:rPr dirty="0" err="1"/>
              <a:t>말씀에</a:t>
            </a:r>
            <a:r>
              <a:rPr dirty="0"/>
              <a:t> </a:t>
            </a:r>
            <a:r>
              <a:rPr dirty="0" err="1"/>
              <a:t>순종하지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33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Tell them that this is what the LORD, the God of Israel,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Cursed is the man who does not obey the terms of this covenant --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3870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조상들을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저 </a:t>
            </a:r>
            <a:r>
              <a:rPr dirty="0" err="1"/>
              <a:t>철을</a:t>
            </a:r>
            <a:r>
              <a:rPr dirty="0"/>
              <a:t> </a:t>
            </a:r>
            <a:r>
              <a:rPr dirty="0" err="1"/>
              <a:t>녹이는</a:t>
            </a:r>
            <a:r>
              <a:rPr dirty="0"/>
              <a:t> </a:t>
            </a:r>
            <a:r>
              <a:rPr dirty="0" err="1"/>
              <a:t>용광로에서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낼 때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명령했다</a:t>
            </a:r>
            <a:r>
              <a:rPr dirty="0" smtClean="0"/>
              <a:t>.’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말했다</a:t>
            </a:r>
            <a:r>
              <a:rPr dirty="0"/>
              <a:t>. ‘내 </a:t>
            </a:r>
            <a:r>
              <a:rPr dirty="0" err="1"/>
              <a:t>목소리에</a:t>
            </a:r>
            <a:r>
              <a:rPr dirty="0"/>
              <a:t> </a:t>
            </a:r>
            <a:r>
              <a:rPr dirty="0" err="1"/>
              <a:t>순종하고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명령하는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행하라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그러면</a:t>
            </a:r>
            <a:r>
              <a:rPr dirty="0" smtClean="0"/>
              <a:t> </a:t>
            </a:r>
            <a:r>
              <a:rPr dirty="0" err="1"/>
              <a:t>너희는</a:t>
            </a:r>
            <a:r>
              <a:rPr dirty="0"/>
              <a:t> 내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527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terms I commanded your </a:t>
            </a:r>
            <a:r>
              <a:rPr dirty="0" smtClean="0"/>
              <a:t>forefathers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I brought them out of Egypt, out of the iron-smelting furnace</a:t>
            </a:r>
            <a:r>
              <a:rPr dirty="0" smtClean="0"/>
              <a:t>.'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said, `Obey me and do everything I command you, and you will be my </a:t>
            </a:r>
            <a:r>
              <a:rPr dirty="0" smtClean="0"/>
              <a:t>people,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 will be your God.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429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젖과</a:t>
            </a:r>
            <a:r>
              <a:rPr dirty="0"/>
              <a:t> </a:t>
            </a:r>
            <a:r>
              <a:rPr dirty="0" err="1"/>
              <a:t>꿀이</a:t>
            </a:r>
            <a:r>
              <a:rPr dirty="0"/>
              <a:t> </a:t>
            </a:r>
            <a:r>
              <a:rPr dirty="0" err="1"/>
              <a:t>흐르는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조상들에게</a:t>
            </a:r>
            <a:r>
              <a:rPr dirty="0"/>
              <a:t> </a:t>
            </a:r>
            <a:r>
              <a:rPr dirty="0" err="1" smtClean="0"/>
              <a:t>주리라고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조상들에게</a:t>
            </a:r>
            <a:r>
              <a:rPr dirty="0"/>
              <a:t> </a:t>
            </a:r>
            <a:r>
              <a:rPr dirty="0" err="1"/>
              <a:t>맹세한</a:t>
            </a:r>
            <a:r>
              <a:rPr dirty="0"/>
              <a:t> </a:t>
            </a:r>
            <a:r>
              <a:rPr dirty="0" err="1"/>
              <a:t>서약을</a:t>
            </a:r>
            <a:r>
              <a:rPr dirty="0"/>
              <a:t> </a:t>
            </a:r>
            <a:r>
              <a:rPr dirty="0" err="1"/>
              <a:t>이룰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오늘날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소유하고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.’”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대답했다</a:t>
            </a:r>
            <a:r>
              <a:rPr dirty="0"/>
              <a:t>. “</a:t>
            </a:r>
            <a:r>
              <a:rPr dirty="0" err="1"/>
              <a:t>아멘</a:t>
            </a:r>
            <a:r>
              <a:rPr dirty="0"/>
              <a:t>, </a:t>
            </a:r>
            <a:r>
              <a:rPr dirty="0" err="1"/>
              <a:t>여호와여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266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will fulfill the oath I swore to your </a:t>
            </a:r>
            <a:r>
              <a:rPr dirty="0" smtClean="0"/>
              <a:t>forefathers,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give them a land flowing with milk and honey</a:t>
            </a:r>
            <a:r>
              <a:rPr dirty="0" smtClean="0"/>
              <a:t>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the land you possess today." I answered, "Amen, LORD."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044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또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성읍들과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거리에서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선포하여라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이 </a:t>
            </a:r>
            <a:r>
              <a:rPr dirty="0" err="1"/>
              <a:t>언약의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행하라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313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me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Proclaim all these words in the towns of Judah and in the streets of Jerusalem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Listen to the terms of this covenant and follow them.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조상들을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내던</a:t>
            </a:r>
            <a:r>
              <a:rPr dirty="0"/>
              <a:t> </a:t>
            </a:r>
            <a:r>
              <a:rPr dirty="0" err="1"/>
              <a:t>날부터</a:t>
            </a:r>
            <a:r>
              <a:rPr dirty="0"/>
              <a:t> </a:t>
            </a:r>
            <a:r>
              <a:rPr dirty="0" err="1" smtClean="0"/>
              <a:t>오늘까지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그들에게</a:t>
            </a:r>
            <a:r>
              <a:rPr dirty="0"/>
              <a:t> 내 </a:t>
            </a:r>
            <a:r>
              <a:rPr dirty="0" err="1"/>
              <a:t>목소리에</a:t>
            </a:r>
            <a:r>
              <a:rPr dirty="0"/>
              <a:t> </a:t>
            </a:r>
            <a:r>
              <a:rPr dirty="0" err="1"/>
              <a:t>순종하라고</a:t>
            </a:r>
            <a:r>
              <a:rPr dirty="0"/>
              <a:t> </a:t>
            </a:r>
            <a:r>
              <a:rPr dirty="0" err="1"/>
              <a:t>거듭</a:t>
            </a:r>
            <a:r>
              <a:rPr dirty="0"/>
              <a:t> </a:t>
            </a:r>
            <a:r>
              <a:rPr dirty="0" err="1"/>
              <a:t>경고했다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70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time I brought your forefathers up from Egypt until </a:t>
            </a:r>
            <a:r>
              <a:rPr dirty="0" smtClean="0"/>
              <a:t>today,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warned them again and again, saying, "Obey me."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053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순종하지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기울이지도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오히려</a:t>
            </a:r>
            <a:r>
              <a:rPr dirty="0" smtClean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마음의</a:t>
            </a:r>
            <a:r>
              <a:rPr dirty="0"/>
              <a:t> </a:t>
            </a:r>
            <a:r>
              <a:rPr dirty="0" err="1"/>
              <a:t>완고함을</a:t>
            </a:r>
            <a:r>
              <a:rPr dirty="0"/>
              <a:t> </a:t>
            </a:r>
            <a:r>
              <a:rPr dirty="0" err="1"/>
              <a:t>따랐다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그래서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지키라고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이 </a:t>
            </a:r>
            <a:r>
              <a:rPr dirty="0" err="1"/>
              <a:t>언약의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행하지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696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did not listen or pay attention; </a:t>
            </a:r>
            <a:r>
              <a:rPr dirty="0" smtClean="0"/>
              <a:t>instead,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followed the stubbornness of their evil </a:t>
            </a:r>
            <a:r>
              <a:rPr dirty="0" smtClean="0"/>
              <a:t>hearts.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I brought on them all the curses of the covenant I had commanded </a:t>
            </a:r>
            <a:r>
              <a:rPr dirty="0" smtClean="0"/>
              <a:t>them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follow but that they did not keep.'"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59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음모가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442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me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There is a conspiracy among the people of </a:t>
            </a:r>
            <a:r>
              <a:rPr dirty="0" smtClean="0"/>
              <a:t>Judah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those who live in Jerusalem.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1509</Words>
  <Application>Microsoft Office PowerPoint</Application>
  <PresentationFormat>와이드스크린</PresentationFormat>
  <Paragraphs>149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2022-09-06T08:55:34Z</dcterms:modified>
</cp:coreProperties>
</file>