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54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변론할</a:t>
            </a:r>
            <a:r>
              <a:rPr dirty="0"/>
              <a:t> 때,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의로우십니다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정의에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이야기하고자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악한</a:t>
            </a:r>
            <a:r>
              <a:rPr dirty="0" smtClean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왜 </a:t>
            </a:r>
            <a:r>
              <a:rPr dirty="0" err="1"/>
              <a:t>번성합니까</a:t>
            </a:r>
            <a:r>
              <a:rPr dirty="0"/>
              <a:t>?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왜 </a:t>
            </a:r>
            <a:r>
              <a:rPr dirty="0" err="1"/>
              <a:t>안락하게</a:t>
            </a:r>
            <a:r>
              <a:rPr dirty="0"/>
              <a:t> </a:t>
            </a:r>
            <a:r>
              <a:rPr dirty="0" err="1"/>
              <a:t>삽니까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2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always righteous, O LORD, when I bring a case before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Yet </a:t>
            </a:r>
            <a:r>
              <a:rPr dirty="0"/>
              <a:t>I would speak with you about your </a:t>
            </a:r>
            <a:r>
              <a:rPr dirty="0" smtClean="0"/>
              <a:t>justice: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Why </a:t>
            </a:r>
            <a:r>
              <a:rPr dirty="0"/>
              <a:t>does the way of the wicked prosper? Why do all the faithless live at ease?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목자들이</a:t>
            </a:r>
            <a:r>
              <a:rPr dirty="0"/>
              <a:t> 내 </a:t>
            </a:r>
            <a:r>
              <a:rPr dirty="0" err="1"/>
              <a:t>포도밭을</a:t>
            </a:r>
            <a:r>
              <a:rPr dirty="0"/>
              <a:t> </a:t>
            </a:r>
            <a:r>
              <a:rPr dirty="0" err="1"/>
              <a:t>망치고</a:t>
            </a:r>
            <a:r>
              <a:rPr dirty="0"/>
              <a:t> 내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짓밟을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그들은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황량한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33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shepherds will ruin my vineyard and trample down my </a:t>
            </a:r>
            <a:r>
              <a:rPr dirty="0" smtClean="0"/>
              <a:t>field;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will turn my pleasant field into a desolate wasteland.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황무지로</a:t>
            </a:r>
            <a:r>
              <a:rPr dirty="0"/>
              <a:t> </a:t>
            </a:r>
            <a:r>
              <a:rPr dirty="0" err="1"/>
              <a:t>만들었으니</a:t>
            </a:r>
            <a:r>
              <a:rPr dirty="0"/>
              <a:t> </a:t>
            </a:r>
            <a:r>
              <a:rPr dirty="0" err="1"/>
              <a:t>황무지</a:t>
            </a:r>
            <a:r>
              <a:rPr dirty="0"/>
              <a:t>, 곧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애곡한다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그것에</a:t>
            </a:r>
            <a:r>
              <a:rPr dirty="0" smtClean="0"/>
              <a:t> </a:t>
            </a:r>
            <a:r>
              <a:rPr dirty="0" err="1"/>
              <a:t>관심을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그 온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6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made a wasteland, parched and desolate before </a:t>
            </a:r>
            <a:r>
              <a:rPr dirty="0" smtClean="0"/>
              <a:t>me;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whole land will be laid waste because there is no one who cares.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파괴자들이</a:t>
            </a:r>
            <a:r>
              <a:rPr dirty="0"/>
              <a:t> </a:t>
            </a:r>
            <a:r>
              <a:rPr dirty="0" err="1" smtClean="0"/>
              <a:t>이르렀고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칼이</a:t>
            </a:r>
            <a:r>
              <a:rPr dirty="0"/>
              <a:t> 그 땅 한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집어삼킬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어느</a:t>
            </a:r>
            <a:r>
              <a:rPr dirty="0" smtClean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안전하지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Over all the barren heights in the desert destroyers will </a:t>
            </a:r>
            <a:r>
              <a:rPr dirty="0" smtClean="0"/>
              <a:t>swarm,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the sword of the LORD will devour from one end of the land to the </a:t>
            </a:r>
            <a:r>
              <a:rPr dirty="0" smtClean="0"/>
              <a:t>other;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no </a:t>
            </a:r>
            <a:r>
              <a:rPr dirty="0"/>
              <a:t>one will be safe.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심어도</a:t>
            </a:r>
            <a:r>
              <a:rPr dirty="0"/>
              <a:t> </a:t>
            </a:r>
            <a:r>
              <a:rPr dirty="0" err="1"/>
              <a:t>가시를</a:t>
            </a:r>
            <a:r>
              <a:rPr dirty="0"/>
              <a:t> </a:t>
            </a:r>
            <a:r>
              <a:rPr dirty="0" err="1"/>
              <a:t>거둘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지치도록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맹렬한</a:t>
            </a:r>
            <a:r>
              <a:rPr dirty="0"/>
              <a:t> </a:t>
            </a:r>
            <a:r>
              <a:rPr dirty="0" err="1"/>
              <a:t>분노로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추수한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1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sow wheat but reap thorns; they will wear themselves </a:t>
            </a:r>
            <a:r>
              <a:rPr dirty="0" smtClean="0"/>
              <a:t>out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gain </a:t>
            </a:r>
            <a:r>
              <a:rPr dirty="0" smtClean="0"/>
              <a:t>nothing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bear the shame of your harvest because of the LORD's fierce anger."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r>
              <a:rPr lang="en-US" dirty="0" smtClean="0"/>
              <a:t> </a:t>
            </a:r>
            <a:r>
              <a:rPr dirty="0" smtClean="0"/>
              <a:t>“</a:t>
            </a:r>
            <a:r>
              <a:rPr dirty="0" err="1"/>
              <a:t>보라</a:t>
            </a:r>
            <a:r>
              <a:rPr dirty="0"/>
              <a:t>. 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 smtClean="0"/>
              <a:t>이스라엘에게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유산으로</a:t>
            </a:r>
            <a:r>
              <a:rPr dirty="0"/>
              <a:t> 준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 smtClean="0"/>
              <a:t>대는</a:t>
            </a:r>
            <a:r>
              <a:rPr lang="en-US" dirty="0"/>
              <a:t> </a:t>
            </a:r>
            <a:r>
              <a:rPr dirty="0" smtClean="0"/>
              <a:t>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이웃들에</a:t>
            </a:r>
            <a:r>
              <a:rPr dirty="0"/>
              <a:t> </a:t>
            </a:r>
            <a:r>
              <a:rPr dirty="0" err="1" smtClean="0"/>
              <a:t>대해서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뽑아내리라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711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As for all my wicked neighbors who seize the inheritance I gave my people </a:t>
            </a:r>
            <a:r>
              <a:rPr dirty="0" smtClean="0"/>
              <a:t>Israel,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uproot them from their </a:t>
            </a:r>
            <a:r>
              <a:rPr dirty="0" smtClean="0"/>
              <a:t>lands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 will uproot the house of Judah from among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 smtClean="0"/>
              <a:t>여기고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</a:t>
            </a:r>
            <a:r>
              <a:rPr dirty="0" smtClean="0"/>
              <a:t> </a:t>
            </a:r>
            <a:r>
              <a:rPr dirty="0" err="1"/>
              <a:t>각각을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고향과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57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after I uproot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again have compassion and will bring each of </a:t>
            </a:r>
            <a:r>
              <a:rPr dirty="0" smtClean="0"/>
              <a:t>them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back </a:t>
            </a:r>
            <a:r>
              <a:rPr dirty="0"/>
              <a:t>to his own inheritance and his own country.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66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부지런히</a:t>
            </a:r>
            <a:r>
              <a:rPr dirty="0"/>
              <a:t> </a:t>
            </a:r>
            <a:r>
              <a:rPr dirty="0" err="1" smtClean="0"/>
              <a:t>배워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바알로</a:t>
            </a:r>
            <a:r>
              <a:rPr dirty="0"/>
              <a:t> </a:t>
            </a:r>
            <a:r>
              <a:rPr dirty="0" err="1"/>
              <a:t>맹세하라고</a:t>
            </a:r>
            <a:r>
              <a:rPr dirty="0"/>
              <a:t> </a:t>
            </a:r>
            <a:r>
              <a:rPr dirty="0" err="1"/>
              <a:t>가르친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것같이’라고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내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 smtClean="0"/>
              <a:t>맹세한다면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9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they learn well the ways of my people and swear by my </a:t>
            </a:r>
            <a:r>
              <a:rPr dirty="0" smtClean="0"/>
              <a:t>name,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saying</a:t>
            </a:r>
            <a:r>
              <a:rPr dirty="0"/>
              <a:t>, `As surely as the LORD lives</a:t>
            </a:r>
            <a:r>
              <a:rPr dirty="0" smtClean="0"/>
              <a:t>'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even as they once taught my people to swear by </a:t>
            </a:r>
            <a:r>
              <a:rPr dirty="0" smtClean="0"/>
              <a:t>Baal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then they will be established among my people.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뿌리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7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any nation does </a:t>
            </a:r>
            <a:r>
              <a:rPr/>
              <a:t>not </a:t>
            </a:r>
            <a:r>
              <a:rPr smtClean="0"/>
              <a:t>listen,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I </a:t>
            </a:r>
            <a:r>
              <a:t>will completely uproot and destroy it," declares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심으셔서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뿌리를</a:t>
            </a:r>
            <a:r>
              <a:rPr dirty="0"/>
              <a:t> </a:t>
            </a:r>
            <a:r>
              <a:rPr dirty="0" err="1"/>
              <a:t>내리고</a:t>
            </a:r>
            <a:r>
              <a:rPr dirty="0"/>
              <a:t> </a:t>
            </a:r>
            <a:r>
              <a:rPr dirty="0" err="1"/>
              <a:t>자라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맺습니다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입술은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6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planted </a:t>
            </a:r>
            <a:r>
              <a:rPr dirty="0" smtClean="0"/>
              <a:t>them,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they have taken root; they grow and bear </a:t>
            </a:r>
            <a:r>
              <a:rPr dirty="0" smtClean="0"/>
              <a:t>fruit.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are always on their lips but far from their hearts.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아시고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 smtClean="0"/>
              <a:t>보시며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제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시험해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그들을</a:t>
            </a:r>
            <a:r>
              <a:rPr dirty="0" smtClean="0"/>
              <a:t> </a:t>
            </a:r>
            <a:r>
              <a:rPr dirty="0" err="1"/>
              <a:t>도살할</a:t>
            </a:r>
            <a:r>
              <a:rPr dirty="0"/>
              <a:t> </a:t>
            </a:r>
            <a:r>
              <a:rPr dirty="0" err="1"/>
              <a:t>양들처럼</a:t>
            </a:r>
            <a:r>
              <a:rPr dirty="0"/>
              <a:t> </a:t>
            </a:r>
            <a:r>
              <a:rPr dirty="0" err="1"/>
              <a:t>끌어내시고</a:t>
            </a:r>
            <a:r>
              <a:rPr dirty="0"/>
              <a:t> </a:t>
            </a:r>
            <a:r>
              <a:rPr dirty="0" err="1"/>
              <a:t>도살할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놓으십시오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197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know me, O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see me and test my thoughts about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Drag </a:t>
            </a:r>
            <a:r>
              <a:rPr dirty="0"/>
              <a:t>them off like sheep to be </a:t>
            </a:r>
            <a:r>
              <a:rPr dirty="0" smtClean="0"/>
              <a:t>butchered!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Set </a:t>
            </a:r>
            <a:r>
              <a:rPr dirty="0"/>
              <a:t>them apart for the day of slaughter!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78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언제까지</a:t>
            </a:r>
            <a:r>
              <a:rPr dirty="0"/>
              <a:t> 이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슬퍼하며</a:t>
            </a:r>
            <a:r>
              <a:rPr dirty="0"/>
              <a:t> </a:t>
            </a:r>
            <a:r>
              <a:rPr dirty="0" err="1"/>
              <a:t>들판마다</a:t>
            </a:r>
            <a:r>
              <a:rPr dirty="0"/>
              <a:t>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마르겠습니까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동물들도</a:t>
            </a:r>
            <a:r>
              <a:rPr dirty="0"/>
              <a:t>, </a:t>
            </a:r>
            <a:r>
              <a:rPr dirty="0" err="1"/>
              <a:t>새들도</a:t>
            </a:r>
            <a:r>
              <a:rPr dirty="0"/>
              <a:t> </a:t>
            </a:r>
            <a:r>
              <a:rPr dirty="0" err="1"/>
              <a:t>사라졌으니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악하기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그 </a:t>
            </a:r>
            <a:r>
              <a:rPr dirty="0" err="1"/>
              <a:t>사람들은</a:t>
            </a:r>
            <a:r>
              <a:rPr dirty="0"/>
              <a:t> 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종말을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1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the land lie parched and the grass in every field be </a:t>
            </a:r>
            <a:r>
              <a:rPr dirty="0" smtClean="0"/>
              <a:t>withered?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those who live in it are </a:t>
            </a:r>
            <a:r>
              <a:rPr dirty="0" smtClean="0"/>
              <a:t>wicked,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animals and birds have perished. Moreover, the people are saying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He will not see what happens to us."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155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달렸는데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지치게</a:t>
            </a:r>
            <a:r>
              <a:rPr dirty="0"/>
              <a:t> </a:t>
            </a:r>
            <a:r>
              <a:rPr dirty="0" err="1" smtClean="0"/>
              <a:t>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네가</a:t>
            </a:r>
            <a:r>
              <a:rPr dirty="0" smtClean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말들과</a:t>
            </a:r>
            <a:r>
              <a:rPr dirty="0"/>
              <a:t> </a:t>
            </a:r>
            <a:r>
              <a:rPr dirty="0" err="1"/>
              <a:t>경주할</a:t>
            </a:r>
            <a:r>
              <a:rPr dirty="0"/>
              <a:t> 수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평안한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비틀거려</a:t>
            </a:r>
            <a:r>
              <a:rPr dirty="0"/>
              <a:t> </a:t>
            </a:r>
            <a:r>
              <a:rPr dirty="0" err="1" smtClean="0"/>
              <a:t>넘어진다면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요단</a:t>
            </a:r>
            <a:r>
              <a:rPr dirty="0" smtClean="0"/>
              <a:t> </a:t>
            </a:r>
            <a:r>
              <a:rPr dirty="0" err="1"/>
              <a:t>강변의</a:t>
            </a:r>
            <a:r>
              <a:rPr dirty="0"/>
              <a:t> </a:t>
            </a:r>
            <a:r>
              <a:rPr dirty="0" err="1"/>
              <a:t>수풀에서는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have raced with men on foot and they have worn you </a:t>
            </a:r>
            <a:r>
              <a:rPr dirty="0" smtClean="0"/>
              <a:t>out,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can you compete with horses? If you stumble in safe </a:t>
            </a:r>
            <a:r>
              <a:rPr dirty="0" smtClean="0"/>
              <a:t>country,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how </a:t>
            </a:r>
            <a:r>
              <a:rPr dirty="0"/>
              <a:t>will you manage in the thickets by the Jordan?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11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네 </a:t>
            </a:r>
            <a:r>
              <a:rPr dirty="0" err="1"/>
              <a:t>형제들과</a:t>
            </a:r>
            <a:r>
              <a:rPr dirty="0"/>
              <a:t> 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집조차도</a:t>
            </a:r>
            <a:r>
              <a:rPr dirty="0"/>
              <a:t>, </a:t>
            </a:r>
            <a:r>
              <a:rPr dirty="0" err="1"/>
              <a:t>그들조차도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배신했다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그들이</a:t>
            </a:r>
            <a:r>
              <a:rPr dirty="0" smtClean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반대해</a:t>
            </a:r>
            <a:r>
              <a:rPr dirty="0"/>
              <a:t> </a:t>
            </a:r>
            <a:r>
              <a:rPr dirty="0" err="1"/>
              <a:t>큰소리를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brothers, your own </a:t>
            </a:r>
            <a:r>
              <a:rPr dirty="0" smtClean="0"/>
              <a:t>family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even they have betrayed you; they have raised a loud cry against </a:t>
            </a:r>
            <a:r>
              <a:rPr dirty="0" smtClean="0"/>
              <a:t>you.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trust them, though they speak well of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내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포기했다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원수들의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55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forsake my house, abandon my </a:t>
            </a:r>
            <a:r>
              <a:rPr dirty="0" smtClean="0"/>
              <a:t>inheritance;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give the one I love into the hands of her enemies.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내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숲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사자처럼</a:t>
            </a:r>
            <a:r>
              <a:rPr dirty="0"/>
              <a:t> 돼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으르렁거린다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그러므로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미워한다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1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inheritance has become to me like a lion in the </a:t>
            </a:r>
            <a:r>
              <a:rPr dirty="0" smtClean="0"/>
              <a:t>forest.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She </a:t>
            </a:r>
            <a:r>
              <a:rPr dirty="0"/>
              <a:t>roars at me; therefore I hate 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소유로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반점이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매처럼</a:t>
            </a:r>
            <a:r>
              <a:rPr dirty="0"/>
              <a:t> </a:t>
            </a:r>
            <a:r>
              <a:rPr dirty="0" err="1"/>
              <a:t>됐느냐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다른</a:t>
            </a:r>
            <a:r>
              <a:rPr dirty="0" smtClean="0"/>
              <a:t> </a:t>
            </a:r>
            <a:r>
              <a:rPr dirty="0" err="1"/>
              <a:t>매들이</a:t>
            </a:r>
            <a:r>
              <a:rPr dirty="0"/>
              <a:t> </a:t>
            </a:r>
            <a:r>
              <a:rPr dirty="0" err="1"/>
              <a:t>그것</a:t>
            </a:r>
            <a:r>
              <a:rPr dirty="0"/>
              <a:t>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들판의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짐승들을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집어삼키게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13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not my inheritance become to me like a speckled bird of prey </a:t>
            </a:r>
            <a:r>
              <a:rPr dirty="0" smtClean="0"/>
              <a:t>that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other </a:t>
            </a:r>
            <a:r>
              <a:rPr dirty="0"/>
              <a:t>birds of prey surround and attack? Go and gather all the wild </a:t>
            </a:r>
            <a:r>
              <a:rPr dirty="0" smtClean="0"/>
              <a:t>beasts;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bring </a:t>
            </a:r>
            <a:r>
              <a:rPr dirty="0"/>
              <a:t>them to devour.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1119</Words>
  <Application>Microsoft Office PowerPoint</Application>
  <PresentationFormat>와이드스크린</PresentationFormat>
  <Paragraphs>110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2022-09-06T08:59:04Z</dcterms:modified>
</cp:coreProperties>
</file>